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Lst>
  <p:sldSz cx="18288000" cy="10287000"/>
  <p:notesSz cx="6858000" cy="9144000"/>
  <p:embeddedFontLst>
    <p:embeddedFont>
      <p:font typeface="Open Sans Bold" charset="1" panose="00000000000000000000"/>
      <p:regular r:id="rId15"/>
    </p:embeddedFont>
    <p:embeddedFont>
      <p:font typeface="Lato Bold" charset="1" panose="020F0502020204030203"/>
      <p:regular r:id="rId16"/>
    </p:embeddedFont>
    <p:embeddedFont>
      <p:font typeface="Lato" charset="1" panose="020F0502020204030203"/>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6.jpeg" Type="http://schemas.openxmlformats.org/officeDocument/2006/relationships/image"/><Relationship Id="rId5" Target="../media/image3.png" Type="http://schemas.openxmlformats.org/officeDocument/2006/relationships/image"/><Relationship Id="rId6" Target="../media/image4.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jpeg" Type="http://schemas.openxmlformats.org/officeDocument/2006/relationships/image"/><Relationship Id="rId5" Target="../media/image3.png" Type="http://schemas.openxmlformats.org/officeDocument/2006/relationships/image"/><Relationship Id="rId6" Target="../media/image4.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8.jpeg" Type="http://schemas.openxmlformats.org/officeDocument/2006/relationships/image"/><Relationship Id="rId5" Target="../media/image3.png" Type="http://schemas.openxmlformats.org/officeDocument/2006/relationships/image"/><Relationship Id="rId6" Target="../media/image4.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11.jpeg" Type="http://schemas.openxmlformats.org/officeDocument/2006/relationships/image"/><Relationship Id="rId7" Target="../media/image3.png" Type="http://schemas.openxmlformats.org/officeDocument/2006/relationships/image"/><Relationship Id="rId8" Target="../media/image4.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12.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png" Type="http://schemas.openxmlformats.org/officeDocument/2006/relationships/image"/><Relationship Id="rId11" Target="../media/image4.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13.png" Type="http://schemas.openxmlformats.org/officeDocument/2006/relationships/image"/><Relationship Id="rId5" Target="../media/image14.sv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9.png" Type="http://schemas.openxmlformats.org/officeDocument/2006/relationships/image"/><Relationship Id="rId5" Target="../media/image3.png" Type="http://schemas.openxmlformats.org/officeDocument/2006/relationships/image"/><Relationship Id="rId6" Target="../media/image4.png" Type="http://schemas.openxmlformats.org/officeDocument/2006/relationships/image"/><Relationship Id="rId7" Target="../media/image20.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sp>
        <p:nvSpPr>
          <p:cNvPr name="Freeform 2" id="2"/>
          <p:cNvSpPr/>
          <p:nvPr/>
        </p:nvSpPr>
        <p:spPr>
          <a:xfrm flipH="false" flipV="false" rot="2700000">
            <a:off x="11020151" y="-2561777"/>
            <a:ext cx="12603789" cy="6727272"/>
          </a:xfrm>
          <a:custGeom>
            <a:avLst/>
            <a:gdLst/>
            <a:ahLst/>
            <a:cxnLst/>
            <a:rect r="r" b="b" t="t" l="l"/>
            <a:pathLst>
              <a:path h="6727272" w="12603789">
                <a:moveTo>
                  <a:pt x="0" y="0"/>
                </a:moveTo>
                <a:lnTo>
                  <a:pt x="12603789" y="0"/>
                </a:lnTo>
                <a:lnTo>
                  <a:pt x="12603789" y="6727272"/>
                </a:lnTo>
                <a:lnTo>
                  <a:pt x="0" y="6727272"/>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true" rot="2700000">
            <a:off x="-2691645" y="7532897"/>
            <a:ext cx="7315200" cy="3904488"/>
          </a:xfrm>
          <a:custGeom>
            <a:avLst/>
            <a:gdLst/>
            <a:ahLst/>
            <a:cxnLst/>
            <a:rect r="r" b="b" t="t" l="l"/>
            <a:pathLst>
              <a:path h="3904488" w="7315200">
                <a:moveTo>
                  <a:pt x="7315200" y="3904488"/>
                </a:moveTo>
                <a:lnTo>
                  <a:pt x="0" y="3904488"/>
                </a:lnTo>
                <a:lnTo>
                  <a:pt x="0" y="0"/>
                </a:lnTo>
                <a:lnTo>
                  <a:pt x="7315200" y="0"/>
                </a:lnTo>
                <a:lnTo>
                  <a:pt x="7315200" y="3904488"/>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AutoShape 4" id="4"/>
          <p:cNvSpPr/>
          <p:nvPr/>
        </p:nvSpPr>
        <p:spPr>
          <a:xfrm>
            <a:off x="1047750" y="5663168"/>
            <a:ext cx="0" cy="1442682"/>
          </a:xfrm>
          <a:prstGeom prst="line">
            <a:avLst/>
          </a:prstGeom>
          <a:ln cap="flat" w="38100">
            <a:solidFill>
              <a:srgbClr val="1800AD"/>
            </a:solidFill>
            <a:prstDash val="solid"/>
            <a:headEnd type="none" len="sm" w="sm"/>
            <a:tailEnd type="none" len="sm" w="sm"/>
          </a:ln>
        </p:spPr>
      </p:sp>
      <p:grpSp>
        <p:nvGrpSpPr>
          <p:cNvPr name="Group 5" id="5"/>
          <p:cNvGrpSpPr/>
          <p:nvPr/>
        </p:nvGrpSpPr>
        <p:grpSpPr>
          <a:xfrm rot="0">
            <a:off x="10487483" y="5518382"/>
            <a:ext cx="5594325" cy="5594325"/>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2B77E8">
                    <a:alpha val="100000"/>
                  </a:srgbClr>
                </a:gs>
                <a:gs pos="100000">
                  <a:srgbClr val="0031C2">
                    <a:alpha val="100000"/>
                  </a:srgbClr>
                </a:gs>
              </a:gsLst>
              <a:lin ang="0"/>
            </a:gradFill>
          </p:spPr>
        </p:sp>
        <p:sp>
          <p:nvSpPr>
            <p:cNvPr name="TextBox 7" id="7"/>
            <p:cNvSpPr txBox="true"/>
            <p:nvPr/>
          </p:nvSpPr>
          <p:spPr>
            <a:xfrm>
              <a:off x="76200" y="123825"/>
              <a:ext cx="660400" cy="612775"/>
            </a:xfrm>
            <a:prstGeom prst="rect">
              <a:avLst/>
            </a:prstGeom>
          </p:spPr>
          <p:txBody>
            <a:bodyPr anchor="ctr" rtlCol="false" tIns="50800" lIns="50800" bIns="50800" rIns="50800"/>
            <a:lstStyle/>
            <a:p>
              <a:pPr algn="ctr">
                <a:lnSpc>
                  <a:spcPts val="2424"/>
                </a:lnSpc>
              </a:pPr>
            </a:p>
          </p:txBody>
        </p:sp>
      </p:grpSp>
      <p:grpSp>
        <p:nvGrpSpPr>
          <p:cNvPr name="Group 8" id="8"/>
          <p:cNvGrpSpPr/>
          <p:nvPr/>
        </p:nvGrpSpPr>
        <p:grpSpPr>
          <a:xfrm rot="0">
            <a:off x="1047750" y="421200"/>
            <a:ext cx="1281887" cy="607500"/>
            <a:chOff x="0" y="0"/>
            <a:chExt cx="1709183" cy="810000"/>
          </a:xfrm>
        </p:grpSpPr>
        <p:sp>
          <p:nvSpPr>
            <p:cNvPr name="Freeform 9" id="9"/>
            <p:cNvSpPr/>
            <p:nvPr/>
          </p:nvSpPr>
          <p:spPr>
            <a:xfrm flipH="false" flipV="false" rot="0">
              <a:off x="0" y="27441"/>
              <a:ext cx="692076" cy="782559"/>
            </a:xfrm>
            <a:custGeom>
              <a:avLst/>
              <a:gdLst/>
              <a:ahLst/>
              <a:cxnLst/>
              <a:rect r="r" b="b" t="t" l="l"/>
              <a:pathLst>
                <a:path h="782559" w="692076">
                  <a:moveTo>
                    <a:pt x="0" y="0"/>
                  </a:moveTo>
                  <a:lnTo>
                    <a:pt x="692076" y="0"/>
                  </a:lnTo>
                  <a:lnTo>
                    <a:pt x="692076" y="782559"/>
                  </a:lnTo>
                  <a:lnTo>
                    <a:pt x="0" y="782559"/>
                  </a:lnTo>
                  <a:lnTo>
                    <a:pt x="0" y="0"/>
                  </a:lnTo>
                  <a:close/>
                </a:path>
              </a:pathLst>
            </a:custGeom>
            <a:blipFill>
              <a:blip r:embed="rId4"/>
              <a:stretch>
                <a:fillRect l="0" t="0" r="0" b="0"/>
              </a:stretch>
            </a:blipFill>
          </p:spPr>
        </p:sp>
        <p:sp>
          <p:nvSpPr>
            <p:cNvPr name="Freeform 10" id="10"/>
            <p:cNvSpPr/>
            <p:nvPr/>
          </p:nvSpPr>
          <p:spPr>
            <a:xfrm flipH="false" flipV="false" rot="0">
              <a:off x="1002936" y="0"/>
              <a:ext cx="706247" cy="810000"/>
            </a:xfrm>
            <a:custGeom>
              <a:avLst/>
              <a:gdLst/>
              <a:ahLst/>
              <a:cxnLst/>
              <a:rect r="r" b="b" t="t" l="l"/>
              <a:pathLst>
                <a:path h="810000" w="706247">
                  <a:moveTo>
                    <a:pt x="0" y="0"/>
                  </a:moveTo>
                  <a:lnTo>
                    <a:pt x="706247" y="0"/>
                  </a:lnTo>
                  <a:lnTo>
                    <a:pt x="706247" y="810000"/>
                  </a:lnTo>
                  <a:lnTo>
                    <a:pt x="0" y="810000"/>
                  </a:lnTo>
                  <a:lnTo>
                    <a:pt x="0" y="0"/>
                  </a:lnTo>
                  <a:close/>
                </a:path>
              </a:pathLst>
            </a:custGeom>
            <a:blipFill>
              <a:blip r:embed="rId5"/>
              <a:stretch>
                <a:fillRect l="0" t="0" r="0" b="0"/>
              </a:stretch>
            </a:blipFill>
          </p:spPr>
        </p:sp>
      </p:grpSp>
      <p:sp>
        <p:nvSpPr>
          <p:cNvPr name="Freeform 11" id="11"/>
          <p:cNvSpPr/>
          <p:nvPr/>
        </p:nvSpPr>
        <p:spPr>
          <a:xfrm flipH="false" flipV="false" rot="0">
            <a:off x="10297534" y="1310148"/>
            <a:ext cx="9775993" cy="10071291"/>
          </a:xfrm>
          <a:custGeom>
            <a:avLst/>
            <a:gdLst/>
            <a:ahLst/>
            <a:cxnLst/>
            <a:rect r="r" b="b" t="t" l="l"/>
            <a:pathLst>
              <a:path h="10071291" w="9775993">
                <a:moveTo>
                  <a:pt x="0" y="0"/>
                </a:moveTo>
                <a:lnTo>
                  <a:pt x="9775992" y="0"/>
                </a:lnTo>
                <a:lnTo>
                  <a:pt x="9775992" y="10071291"/>
                </a:lnTo>
                <a:lnTo>
                  <a:pt x="0" y="10071291"/>
                </a:lnTo>
                <a:lnTo>
                  <a:pt x="0" y="0"/>
                </a:lnTo>
                <a:close/>
              </a:path>
            </a:pathLst>
          </a:custGeom>
          <a:blipFill>
            <a:blip r:embed="rId6"/>
            <a:stretch>
              <a:fillRect l="0" t="0" r="-3020" b="0"/>
            </a:stretch>
          </a:blipFill>
        </p:spPr>
      </p:sp>
      <p:sp>
        <p:nvSpPr>
          <p:cNvPr name="TextBox 12" id="12"/>
          <p:cNvSpPr txBox="true"/>
          <p:nvPr/>
        </p:nvSpPr>
        <p:spPr>
          <a:xfrm rot="0">
            <a:off x="965955" y="2677851"/>
            <a:ext cx="9126325" cy="2259507"/>
          </a:xfrm>
          <a:prstGeom prst="rect">
            <a:avLst/>
          </a:prstGeom>
        </p:spPr>
        <p:txBody>
          <a:bodyPr anchor="t" rtlCol="false" tIns="0" lIns="0" bIns="0" rIns="0">
            <a:spAutoFit/>
          </a:bodyPr>
          <a:lstStyle/>
          <a:p>
            <a:pPr algn="l">
              <a:lnSpc>
                <a:spcPts val="8683"/>
              </a:lnSpc>
            </a:pPr>
            <a:r>
              <a:rPr lang="en-US" sz="8952" spc="-447" b="true">
                <a:solidFill>
                  <a:srgbClr val="000000"/>
                </a:solidFill>
                <a:latin typeface="Open Sans Bold"/>
                <a:ea typeface="Open Sans Bold"/>
                <a:cs typeface="Open Sans Bold"/>
                <a:sym typeface="Open Sans Bold"/>
              </a:rPr>
              <a:t>Badan Informasi</a:t>
            </a:r>
          </a:p>
          <a:p>
            <a:pPr algn="l">
              <a:lnSpc>
                <a:spcPts val="8683"/>
              </a:lnSpc>
            </a:pPr>
            <a:r>
              <a:rPr lang="en-US" sz="8952" spc="-447" b="true">
                <a:solidFill>
                  <a:srgbClr val="000000"/>
                </a:solidFill>
                <a:latin typeface="Open Sans Bold"/>
                <a:ea typeface="Open Sans Bold"/>
                <a:cs typeface="Open Sans Bold"/>
                <a:sym typeface="Open Sans Bold"/>
              </a:rPr>
              <a:t>Geospasial</a:t>
            </a:r>
          </a:p>
        </p:txBody>
      </p:sp>
      <p:sp>
        <p:nvSpPr>
          <p:cNvPr name="TextBox 13" id="13"/>
          <p:cNvSpPr txBox="true"/>
          <p:nvPr/>
        </p:nvSpPr>
        <p:spPr>
          <a:xfrm rot="0">
            <a:off x="1507318" y="5710793"/>
            <a:ext cx="6490934" cy="635000"/>
          </a:xfrm>
          <a:prstGeom prst="rect">
            <a:avLst/>
          </a:prstGeom>
        </p:spPr>
        <p:txBody>
          <a:bodyPr anchor="t" rtlCol="false" tIns="0" lIns="0" bIns="0" rIns="0">
            <a:spAutoFit/>
          </a:bodyPr>
          <a:lstStyle/>
          <a:p>
            <a:pPr algn="l">
              <a:lnSpc>
                <a:spcPts val="2424"/>
              </a:lnSpc>
            </a:pPr>
            <a:r>
              <a:rPr lang="en-US" sz="2499" b="true">
                <a:solidFill>
                  <a:srgbClr val="000000"/>
                </a:solidFill>
                <a:latin typeface="Lato Bold"/>
                <a:ea typeface="Lato Bold"/>
                <a:cs typeface="Lato Bold"/>
                <a:sym typeface="Lato Bold"/>
              </a:rPr>
              <a:t>Jl. Raya Jakarta - Bogor KM. 46, Kawasan Sains dan Teknologi Dr. (H.C) Ir. H. Soekarno</a:t>
            </a:r>
          </a:p>
        </p:txBody>
      </p:sp>
      <p:sp>
        <p:nvSpPr>
          <p:cNvPr name="TextBox 14" id="14"/>
          <p:cNvSpPr txBox="true"/>
          <p:nvPr/>
        </p:nvSpPr>
        <p:spPr>
          <a:xfrm rot="0">
            <a:off x="1507318" y="6572450"/>
            <a:ext cx="4811580" cy="533400"/>
          </a:xfrm>
          <a:prstGeom prst="rect">
            <a:avLst/>
          </a:prstGeom>
        </p:spPr>
        <p:txBody>
          <a:bodyPr anchor="t" rtlCol="false" tIns="0" lIns="0" bIns="0" rIns="0">
            <a:spAutoFit/>
          </a:bodyPr>
          <a:lstStyle/>
          <a:p>
            <a:pPr algn="l">
              <a:lnSpc>
                <a:spcPts val="2100"/>
              </a:lnSpc>
            </a:pPr>
            <a:r>
              <a:rPr lang="en-US" sz="1500">
                <a:solidFill>
                  <a:srgbClr val="000000"/>
                </a:solidFill>
                <a:latin typeface="Lato"/>
                <a:ea typeface="Lato"/>
                <a:cs typeface="Lato"/>
                <a:sym typeface="Lato"/>
              </a:rPr>
              <a:t>Cibinong, Kabupaten Bogor, Jawa Barat 16911, Indonesia</a:t>
            </a:r>
          </a:p>
          <a:p>
            <a:pPr algn="l">
              <a:lnSpc>
                <a:spcPts val="2100"/>
              </a:lnSpc>
            </a:pPr>
            <a:r>
              <a:rPr lang="en-US" sz="1500">
                <a:solidFill>
                  <a:srgbClr val="000000"/>
                </a:solidFill>
                <a:latin typeface="Lato"/>
                <a:ea typeface="Lato"/>
                <a:cs typeface="Lato"/>
                <a:sym typeface="Lato"/>
              </a:rPr>
              <a:t>Telp. 021-8752062 ext.3608/3611/3103</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2700000">
            <a:off x="11020151" y="-2561777"/>
            <a:ext cx="12603789" cy="6727272"/>
          </a:xfrm>
          <a:custGeom>
            <a:avLst/>
            <a:gdLst/>
            <a:ahLst/>
            <a:cxnLst/>
            <a:rect r="r" b="b" t="t" l="l"/>
            <a:pathLst>
              <a:path h="6727272" w="12603789">
                <a:moveTo>
                  <a:pt x="0" y="0"/>
                </a:moveTo>
                <a:lnTo>
                  <a:pt x="12603789" y="0"/>
                </a:lnTo>
                <a:lnTo>
                  <a:pt x="12603789" y="6727272"/>
                </a:lnTo>
                <a:lnTo>
                  <a:pt x="0" y="6727272"/>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true" rot="2700000">
            <a:off x="-2691645" y="7532897"/>
            <a:ext cx="7315200" cy="3904488"/>
          </a:xfrm>
          <a:custGeom>
            <a:avLst/>
            <a:gdLst/>
            <a:ahLst/>
            <a:cxnLst/>
            <a:rect r="r" b="b" t="t" l="l"/>
            <a:pathLst>
              <a:path h="3904488" w="7315200">
                <a:moveTo>
                  <a:pt x="7315200" y="3904488"/>
                </a:moveTo>
                <a:lnTo>
                  <a:pt x="0" y="3904488"/>
                </a:lnTo>
                <a:lnTo>
                  <a:pt x="0" y="0"/>
                </a:lnTo>
                <a:lnTo>
                  <a:pt x="7315200" y="0"/>
                </a:lnTo>
                <a:lnTo>
                  <a:pt x="7315200" y="3904488"/>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1028700" y="1927868"/>
            <a:ext cx="7540527" cy="1388286"/>
          </a:xfrm>
          <a:prstGeom prst="rect">
            <a:avLst/>
          </a:prstGeom>
        </p:spPr>
        <p:txBody>
          <a:bodyPr anchor="t" rtlCol="false" tIns="0" lIns="0" bIns="0" rIns="0">
            <a:spAutoFit/>
          </a:bodyPr>
          <a:lstStyle/>
          <a:p>
            <a:pPr algn="l">
              <a:lnSpc>
                <a:spcPts val="10359"/>
              </a:lnSpc>
            </a:pPr>
            <a:r>
              <a:rPr lang="en-US" sz="10679" spc="-533" b="true">
                <a:solidFill>
                  <a:srgbClr val="000000"/>
                </a:solidFill>
                <a:latin typeface="Open Sans Bold"/>
                <a:ea typeface="Open Sans Bold"/>
                <a:cs typeface="Open Sans Bold"/>
                <a:sym typeface="Open Sans Bold"/>
              </a:rPr>
              <a:t>Judul</a:t>
            </a:r>
          </a:p>
        </p:txBody>
      </p:sp>
      <p:sp>
        <p:nvSpPr>
          <p:cNvPr name="TextBox 5" id="5"/>
          <p:cNvSpPr txBox="true"/>
          <p:nvPr/>
        </p:nvSpPr>
        <p:spPr>
          <a:xfrm rot="0">
            <a:off x="1028700" y="5105400"/>
            <a:ext cx="5511186" cy="1866900"/>
          </a:xfrm>
          <a:prstGeom prst="rect">
            <a:avLst/>
          </a:prstGeom>
        </p:spPr>
        <p:txBody>
          <a:bodyPr anchor="t" rtlCol="false" tIns="0" lIns="0" bIns="0" rIns="0">
            <a:spAutoFit/>
          </a:bodyPr>
          <a:lstStyle/>
          <a:p>
            <a:pPr algn="l">
              <a:lnSpc>
                <a:spcPts val="2100"/>
              </a:lnSpc>
            </a:pPr>
            <a:r>
              <a:rPr lang="en-US" sz="1500">
                <a:solidFill>
                  <a:srgbClr val="000000"/>
                </a:solidFill>
                <a:latin typeface="Lato"/>
                <a:ea typeface="Lato"/>
                <a:cs typeface="Lato"/>
                <a:sym typeface="Lato"/>
              </a:rPr>
              <a:t>Lorem ipsum dolor sit amet, consectetur adipisicing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p>
        </p:txBody>
      </p:sp>
      <p:sp>
        <p:nvSpPr>
          <p:cNvPr name="AutoShape 6" id="6"/>
          <p:cNvSpPr/>
          <p:nvPr/>
        </p:nvSpPr>
        <p:spPr>
          <a:xfrm>
            <a:off x="7729260" y="5143500"/>
            <a:ext cx="0" cy="890232"/>
          </a:xfrm>
          <a:prstGeom prst="line">
            <a:avLst/>
          </a:prstGeom>
          <a:ln cap="flat" w="38100">
            <a:solidFill>
              <a:srgbClr val="1800AD"/>
            </a:solidFill>
            <a:prstDash val="solid"/>
            <a:headEnd type="none" len="sm" w="sm"/>
            <a:tailEnd type="none" len="sm" w="sm"/>
          </a:ln>
        </p:spPr>
      </p:sp>
      <p:sp>
        <p:nvSpPr>
          <p:cNvPr name="TextBox 7" id="7"/>
          <p:cNvSpPr txBox="true"/>
          <p:nvPr/>
        </p:nvSpPr>
        <p:spPr>
          <a:xfrm rot="0">
            <a:off x="8188828" y="5191125"/>
            <a:ext cx="2582043" cy="330200"/>
          </a:xfrm>
          <a:prstGeom prst="rect">
            <a:avLst/>
          </a:prstGeom>
        </p:spPr>
        <p:txBody>
          <a:bodyPr anchor="t" rtlCol="false" tIns="0" lIns="0" bIns="0" rIns="0">
            <a:spAutoFit/>
          </a:bodyPr>
          <a:lstStyle/>
          <a:p>
            <a:pPr algn="l">
              <a:lnSpc>
                <a:spcPts val="2424"/>
              </a:lnSpc>
            </a:pPr>
            <a:r>
              <a:rPr lang="en-US" sz="2499" b="true">
                <a:solidFill>
                  <a:srgbClr val="000000"/>
                </a:solidFill>
                <a:latin typeface="Lato Bold"/>
                <a:ea typeface="Lato Bold"/>
                <a:cs typeface="Lato Bold"/>
                <a:sym typeface="Lato Bold"/>
              </a:rPr>
              <a:t>Sub Judul</a:t>
            </a:r>
          </a:p>
        </p:txBody>
      </p:sp>
      <p:sp>
        <p:nvSpPr>
          <p:cNvPr name="TextBox 8" id="8"/>
          <p:cNvSpPr txBox="true"/>
          <p:nvPr/>
        </p:nvSpPr>
        <p:spPr>
          <a:xfrm rot="0">
            <a:off x="965955" y="3783739"/>
            <a:ext cx="1363795" cy="330200"/>
          </a:xfrm>
          <a:prstGeom prst="rect">
            <a:avLst/>
          </a:prstGeom>
        </p:spPr>
        <p:txBody>
          <a:bodyPr anchor="t" rtlCol="false" tIns="0" lIns="0" bIns="0" rIns="0">
            <a:spAutoFit/>
          </a:bodyPr>
          <a:lstStyle/>
          <a:p>
            <a:pPr algn="l">
              <a:lnSpc>
                <a:spcPts val="2424"/>
              </a:lnSpc>
            </a:pPr>
            <a:r>
              <a:rPr lang="en-US" sz="2499" b="true">
                <a:solidFill>
                  <a:srgbClr val="000000"/>
                </a:solidFill>
                <a:latin typeface="Lato Bold"/>
                <a:ea typeface="Lato Bold"/>
                <a:cs typeface="Lato Bold"/>
                <a:sym typeface="Lato Bold"/>
              </a:rPr>
              <a:t>Sub Judul</a:t>
            </a:r>
          </a:p>
        </p:txBody>
      </p:sp>
      <p:sp>
        <p:nvSpPr>
          <p:cNvPr name="TextBox 9" id="9"/>
          <p:cNvSpPr txBox="true"/>
          <p:nvPr/>
        </p:nvSpPr>
        <p:spPr>
          <a:xfrm rot="0">
            <a:off x="13317982" y="5191125"/>
            <a:ext cx="2160859" cy="330200"/>
          </a:xfrm>
          <a:prstGeom prst="rect">
            <a:avLst/>
          </a:prstGeom>
        </p:spPr>
        <p:txBody>
          <a:bodyPr anchor="t" rtlCol="false" tIns="0" lIns="0" bIns="0" rIns="0">
            <a:spAutoFit/>
          </a:bodyPr>
          <a:lstStyle/>
          <a:p>
            <a:pPr algn="l">
              <a:lnSpc>
                <a:spcPts val="2424"/>
              </a:lnSpc>
            </a:pPr>
            <a:r>
              <a:rPr lang="en-US" sz="2499" b="true">
                <a:solidFill>
                  <a:srgbClr val="000000"/>
                </a:solidFill>
                <a:latin typeface="Lato Bold"/>
                <a:ea typeface="Lato Bold"/>
                <a:cs typeface="Lato Bold"/>
                <a:sym typeface="Lato Bold"/>
              </a:rPr>
              <a:t>Sub Judul</a:t>
            </a:r>
          </a:p>
        </p:txBody>
      </p:sp>
      <p:sp>
        <p:nvSpPr>
          <p:cNvPr name="TextBox 10" id="10"/>
          <p:cNvSpPr txBox="true"/>
          <p:nvPr/>
        </p:nvSpPr>
        <p:spPr>
          <a:xfrm rot="0">
            <a:off x="8188828" y="6374422"/>
            <a:ext cx="3941318" cy="1333500"/>
          </a:xfrm>
          <a:prstGeom prst="rect">
            <a:avLst/>
          </a:prstGeom>
        </p:spPr>
        <p:txBody>
          <a:bodyPr anchor="t" rtlCol="false" tIns="0" lIns="0" bIns="0" rIns="0">
            <a:spAutoFit/>
          </a:bodyPr>
          <a:lstStyle/>
          <a:p>
            <a:pPr algn="l">
              <a:lnSpc>
                <a:spcPts val="2100"/>
              </a:lnSpc>
            </a:pPr>
            <a:r>
              <a:rPr lang="en-US" sz="1500">
                <a:solidFill>
                  <a:srgbClr val="000000"/>
                </a:solidFill>
                <a:latin typeface="Lato"/>
                <a:ea typeface="Lato"/>
                <a:cs typeface="Lato"/>
                <a:sym typeface="Lato"/>
              </a:rPr>
              <a:t>Lorem ipsum dolor sit amet, consectetur adipiscing elit. Sed aliquam venenatis mollis. Ut quis dapibus felis, commodo volutpat lorem. Class aptent taciti sociosqu ad litora torquent per conubia nostra, per inceptos himenaeos.</a:t>
            </a:r>
          </a:p>
        </p:txBody>
      </p:sp>
      <p:sp>
        <p:nvSpPr>
          <p:cNvPr name="TextBox 11" id="11"/>
          <p:cNvSpPr txBox="true"/>
          <p:nvPr/>
        </p:nvSpPr>
        <p:spPr>
          <a:xfrm rot="0">
            <a:off x="13317982" y="6374422"/>
            <a:ext cx="3941318" cy="1333500"/>
          </a:xfrm>
          <a:prstGeom prst="rect">
            <a:avLst/>
          </a:prstGeom>
        </p:spPr>
        <p:txBody>
          <a:bodyPr anchor="t" rtlCol="false" tIns="0" lIns="0" bIns="0" rIns="0">
            <a:spAutoFit/>
          </a:bodyPr>
          <a:lstStyle/>
          <a:p>
            <a:pPr algn="l">
              <a:lnSpc>
                <a:spcPts val="2100"/>
              </a:lnSpc>
            </a:pPr>
            <a:r>
              <a:rPr lang="en-US" sz="1500">
                <a:solidFill>
                  <a:srgbClr val="000000"/>
                </a:solidFill>
                <a:latin typeface="Lato"/>
                <a:ea typeface="Lato"/>
                <a:cs typeface="Lato"/>
                <a:sym typeface="Lato"/>
              </a:rPr>
              <a:t>Lorem ipsum dolor sit amet, consectetur adipiscing elit. Sed aliquam venenatis mollis. Ut quis dapibus felis, commodo volutpat lorem. Class aptent taciti sociosqu ad litora torquent per conubia nostra, per inceptos himenaeos.</a:t>
            </a:r>
          </a:p>
        </p:txBody>
      </p:sp>
      <p:grpSp>
        <p:nvGrpSpPr>
          <p:cNvPr name="Group 12" id="12"/>
          <p:cNvGrpSpPr/>
          <p:nvPr/>
        </p:nvGrpSpPr>
        <p:grpSpPr>
          <a:xfrm rot="0">
            <a:off x="11463575" y="-1854407"/>
            <a:ext cx="3708814" cy="3708814"/>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2B77E8">
                    <a:alpha val="100000"/>
                  </a:srgbClr>
                </a:gs>
                <a:gs pos="100000">
                  <a:srgbClr val="0031C2">
                    <a:alpha val="100000"/>
                  </a:srgbClr>
                </a:gs>
              </a:gsLst>
              <a:lin ang="0"/>
            </a:gradFill>
          </p:spPr>
        </p:sp>
        <p:sp>
          <p:nvSpPr>
            <p:cNvPr name="TextBox 14" id="14"/>
            <p:cNvSpPr txBox="true"/>
            <p:nvPr/>
          </p:nvSpPr>
          <p:spPr>
            <a:xfrm>
              <a:off x="76200" y="123825"/>
              <a:ext cx="660400" cy="612775"/>
            </a:xfrm>
            <a:prstGeom prst="rect">
              <a:avLst/>
            </a:prstGeom>
          </p:spPr>
          <p:txBody>
            <a:bodyPr anchor="ctr" rtlCol="false" tIns="50800" lIns="50800" bIns="50800" rIns="50800"/>
            <a:lstStyle/>
            <a:p>
              <a:pPr algn="ctr">
                <a:lnSpc>
                  <a:spcPts val="2424"/>
                </a:lnSpc>
              </a:pPr>
            </a:p>
          </p:txBody>
        </p:sp>
      </p:grpSp>
      <p:grpSp>
        <p:nvGrpSpPr>
          <p:cNvPr name="Group 15" id="15"/>
          <p:cNvGrpSpPr/>
          <p:nvPr/>
        </p:nvGrpSpPr>
        <p:grpSpPr>
          <a:xfrm rot="0">
            <a:off x="6928131" y="9026304"/>
            <a:ext cx="2521393" cy="2521393"/>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2B77E8">
                    <a:alpha val="100000"/>
                  </a:srgbClr>
                </a:gs>
                <a:gs pos="100000">
                  <a:srgbClr val="0031C2">
                    <a:alpha val="100000"/>
                  </a:srgbClr>
                </a:gs>
              </a:gsLst>
              <a:lin ang="0"/>
            </a:gradFill>
          </p:spPr>
        </p:sp>
        <p:sp>
          <p:nvSpPr>
            <p:cNvPr name="TextBox 17" id="17"/>
            <p:cNvSpPr txBox="true"/>
            <p:nvPr/>
          </p:nvSpPr>
          <p:spPr>
            <a:xfrm>
              <a:off x="76200" y="123825"/>
              <a:ext cx="660400" cy="612775"/>
            </a:xfrm>
            <a:prstGeom prst="rect">
              <a:avLst/>
            </a:prstGeom>
          </p:spPr>
          <p:txBody>
            <a:bodyPr anchor="ctr" rtlCol="false" tIns="50800" lIns="50800" bIns="50800" rIns="50800"/>
            <a:lstStyle/>
            <a:p>
              <a:pPr algn="ctr">
                <a:lnSpc>
                  <a:spcPts val="2424"/>
                </a:lnSpc>
              </a:pPr>
            </a:p>
          </p:txBody>
        </p:sp>
      </p:grpSp>
      <p:grpSp>
        <p:nvGrpSpPr>
          <p:cNvPr name="Group 18" id="18"/>
          <p:cNvGrpSpPr/>
          <p:nvPr/>
        </p:nvGrpSpPr>
        <p:grpSpPr>
          <a:xfrm rot="0">
            <a:off x="1047750" y="421200"/>
            <a:ext cx="1281887" cy="607500"/>
            <a:chOff x="0" y="0"/>
            <a:chExt cx="1709183" cy="810000"/>
          </a:xfrm>
        </p:grpSpPr>
        <p:sp>
          <p:nvSpPr>
            <p:cNvPr name="Freeform 19" id="19"/>
            <p:cNvSpPr/>
            <p:nvPr/>
          </p:nvSpPr>
          <p:spPr>
            <a:xfrm flipH="false" flipV="false" rot="0">
              <a:off x="0" y="27441"/>
              <a:ext cx="692076" cy="782559"/>
            </a:xfrm>
            <a:custGeom>
              <a:avLst/>
              <a:gdLst/>
              <a:ahLst/>
              <a:cxnLst/>
              <a:rect r="r" b="b" t="t" l="l"/>
              <a:pathLst>
                <a:path h="782559" w="692076">
                  <a:moveTo>
                    <a:pt x="0" y="0"/>
                  </a:moveTo>
                  <a:lnTo>
                    <a:pt x="692076" y="0"/>
                  </a:lnTo>
                  <a:lnTo>
                    <a:pt x="692076" y="782559"/>
                  </a:lnTo>
                  <a:lnTo>
                    <a:pt x="0" y="782559"/>
                  </a:lnTo>
                  <a:lnTo>
                    <a:pt x="0" y="0"/>
                  </a:lnTo>
                  <a:close/>
                </a:path>
              </a:pathLst>
            </a:custGeom>
            <a:blipFill>
              <a:blip r:embed="rId4"/>
              <a:stretch>
                <a:fillRect l="0" t="0" r="0" b="0"/>
              </a:stretch>
            </a:blipFill>
          </p:spPr>
        </p:sp>
        <p:sp>
          <p:nvSpPr>
            <p:cNvPr name="Freeform 20" id="20"/>
            <p:cNvSpPr/>
            <p:nvPr/>
          </p:nvSpPr>
          <p:spPr>
            <a:xfrm flipH="false" flipV="false" rot="0">
              <a:off x="1002936" y="0"/>
              <a:ext cx="706247" cy="810000"/>
            </a:xfrm>
            <a:custGeom>
              <a:avLst/>
              <a:gdLst/>
              <a:ahLst/>
              <a:cxnLst/>
              <a:rect r="r" b="b" t="t" l="l"/>
              <a:pathLst>
                <a:path h="810000" w="706247">
                  <a:moveTo>
                    <a:pt x="0" y="0"/>
                  </a:moveTo>
                  <a:lnTo>
                    <a:pt x="706247" y="0"/>
                  </a:lnTo>
                  <a:lnTo>
                    <a:pt x="706247" y="810000"/>
                  </a:lnTo>
                  <a:lnTo>
                    <a:pt x="0" y="810000"/>
                  </a:lnTo>
                  <a:lnTo>
                    <a:pt x="0" y="0"/>
                  </a:lnTo>
                  <a:close/>
                </a:path>
              </a:pathLst>
            </a:custGeom>
            <a:blipFill>
              <a:blip r:embed="rId5"/>
              <a:stretch>
                <a:fillRect l="0" t="0" r="0" b="0"/>
              </a:stretch>
            </a:blipFill>
          </p:spPr>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sp>
        <p:nvSpPr>
          <p:cNvPr name="Freeform 2" id="2"/>
          <p:cNvSpPr/>
          <p:nvPr/>
        </p:nvSpPr>
        <p:spPr>
          <a:xfrm flipH="false" flipV="false" rot="2700000">
            <a:off x="11020151" y="-2561777"/>
            <a:ext cx="12603789" cy="6727272"/>
          </a:xfrm>
          <a:custGeom>
            <a:avLst/>
            <a:gdLst/>
            <a:ahLst/>
            <a:cxnLst/>
            <a:rect r="r" b="b" t="t" l="l"/>
            <a:pathLst>
              <a:path h="6727272" w="12603789">
                <a:moveTo>
                  <a:pt x="0" y="0"/>
                </a:moveTo>
                <a:lnTo>
                  <a:pt x="12603789" y="0"/>
                </a:lnTo>
                <a:lnTo>
                  <a:pt x="12603789" y="6727272"/>
                </a:lnTo>
                <a:lnTo>
                  <a:pt x="0" y="6727272"/>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true" rot="2700000">
            <a:off x="-2691645" y="7532897"/>
            <a:ext cx="7315200" cy="3904488"/>
          </a:xfrm>
          <a:custGeom>
            <a:avLst/>
            <a:gdLst/>
            <a:ahLst/>
            <a:cxnLst/>
            <a:rect r="r" b="b" t="t" l="l"/>
            <a:pathLst>
              <a:path h="3904488" w="7315200">
                <a:moveTo>
                  <a:pt x="7315200" y="3904488"/>
                </a:moveTo>
                <a:lnTo>
                  <a:pt x="0" y="3904488"/>
                </a:lnTo>
                <a:lnTo>
                  <a:pt x="0" y="0"/>
                </a:lnTo>
                <a:lnTo>
                  <a:pt x="7315200" y="0"/>
                </a:lnTo>
                <a:lnTo>
                  <a:pt x="7315200" y="3904488"/>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AutoShape 4" id="4"/>
          <p:cNvSpPr/>
          <p:nvPr/>
        </p:nvSpPr>
        <p:spPr>
          <a:xfrm>
            <a:off x="9586298" y="3213000"/>
            <a:ext cx="0" cy="890232"/>
          </a:xfrm>
          <a:prstGeom prst="line">
            <a:avLst/>
          </a:prstGeom>
          <a:ln cap="flat" w="38100">
            <a:solidFill>
              <a:srgbClr val="1800AD"/>
            </a:solidFill>
            <a:prstDash val="solid"/>
            <a:headEnd type="none" len="sm" w="sm"/>
            <a:tailEnd type="none" len="sm" w="sm"/>
          </a:ln>
        </p:spPr>
      </p:sp>
      <p:sp>
        <p:nvSpPr>
          <p:cNvPr name="AutoShape 5" id="5"/>
          <p:cNvSpPr/>
          <p:nvPr/>
        </p:nvSpPr>
        <p:spPr>
          <a:xfrm>
            <a:off x="9586298" y="5912406"/>
            <a:ext cx="0" cy="890232"/>
          </a:xfrm>
          <a:prstGeom prst="line">
            <a:avLst/>
          </a:prstGeom>
          <a:ln cap="flat" w="38100">
            <a:solidFill>
              <a:srgbClr val="1800AD"/>
            </a:solidFill>
            <a:prstDash val="solid"/>
            <a:headEnd type="none" len="sm" w="sm"/>
            <a:tailEnd type="none" len="sm" w="sm"/>
          </a:ln>
        </p:spPr>
      </p:sp>
      <p:grpSp>
        <p:nvGrpSpPr>
          <p:cNvPr name="Group 6" id="6"/>
          <p:cNvGrpSpPr/>
          <p:nvPr/>
        </p:nvGrpSpPr>
        <p:grpSpPr>
          <a:xfrm rot="0">
            <a:off x="11463575" y="-1854407"/>
            <a:ext cx="3708814" cy="3708814"/>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2B77E8">
                    <a:alpha val="100000"/>
                  </a:srgbClr>
                </a:gs>
                <a:gs pos="100000">
                  <a:srgbClr val="0031C2">
                    <a:alpha val="100000"/>
                  </a:srgbClr>
                </a:gs>
              </a:gsLst>
              <a:lin ang="0"/>
            </a:gradFill>
          </p:spPr>
        </p:sp>
        <p:sp>
          <p:nvSpPr>
            <p:cNvPr name="TextBox 8" id="8"/>
            <p:cNvSpPr txBox="true"/>
            <p:nvPr/>
          </p:nvSpPr>
          <p:spPr>
            <a:xfrm>
              <a:off x="76200" y="123825"/>
              <a:ext cx="660400" cy="612775"/>
            </a:xfrm>
            <a:prstGeom prst="rect">
              <a:avLst/>
            </a:prstGeom>
          </p:spPr>
          <p:txBody>
            <a:bodyPr anchor="ctr" rtlCol="false" tIns="50800" lIns="50800" bIns="50800" rIns="50800"/>
            <a:lstStyle/>
            <a:p>
              <a:pPr algn="ctr">
                <a:lnSpc>
                  <a:spcPts val="2424"/>
                </a:lnSpc>
              </a:pPr>
            </a:p>
          </p:txBody>
        </p:sp>
      </p:grpSp>
      <p:grpSp>
        <p:nvGrpSpPr>
          <p:cNvPr name="Group 9" id="9"/>
          <p:cNvGrpSpPr/>
          <p:nvPr/>
        </p:nvGrpSpPr>
        <p:grpSpPr>
          <a:xfrm rot="0">
            <a:off x="-1260696" y="5541941"/>
            <a:ext cx="2521393" cy="2521393"/>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2B77E8">
                    <a:alpha val="100000"/>
                  </a:srgbClr>
                </a:gs>
                <a:gs pos="100000">
                  <a:srgbClr val="0031C2">
                    <a:alpha val="100000"/>
                  </a:srgbClr>
                </a:gs>
              </a:gsLst>
              <a:lin ang="0"/>
            </a:gradFill>
          </p:spPr>
        </p:sp>
        <p:sp>
          <p:nvSpPr>
            <p:cNvPr name="TextBox 11" id="11"/>
            <p:cNvSpPr txBox="true"/>
            <p:nvPr/>
          </p:nvSpPr>
          <p:spPr>
            <a:xfrm>
              <a:off x="76200" y="123825"/>
              <a:ext cx="660400" cy="612775"/>
            </a:xfrm>
            <a:prstGeom prst="rect">
              <a:avLst/>
            </a:prstGeom>
          </p:spPr>
          <p:txBody>
            <a:bodyPr anchor="ctr" rtlCol="false" tIns="50800" lIns="50800" bIns="50800" rIns="50800"/>
            <a:lstStyle/>
            <a:p>
              <a:pPr algn="ctr">
                <a:lnSpc>
                  <a:spcPts val="2424"/>
                </a:lnSpc>
              </a:pPr>
            </a:p>
          </p:txBody>
        </p:sp>
      </p:grpSp>
      <p:grpSp>
        <p:nvGrpSpPr>
          <p:cNvPr name="Group 12" id="12"/>
          <p:cNvGrpSpPr/>
          <p:nvPr/>
        </p:nvGrpSpPr>
        <p:grpSpPr>
          <a:xfrm rot="0">
            <a:off x="3996321" y="7066508"/>
            <a:ext cx="4860077" cy="4860077"/>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36608" t="-41010" r="-49697" b="0"/>
              </a:stretch>
            </a:blipFill>
          </p:spPr>
        </p:sp>
      </p:grpSp>
      <p:sp>
        <p:nvSpPr>
          <p:cNvPr name="TextBox 14" id="14"/>
          <p:cNvSpPr txBox="true"/>
          <p:nvPr/>
        </p:nvSpPr>
        <p:spPr>
          <a:xfrm rot="0">
            <a:off x="1028700" y="2202506"/>
            <a:ext cx="3904013" cy="1388286"/>
          </a:xfrm>
          <a:prstGeom prst="rect">
            <a:avLst/>
          </a:prstGeom>
        </p:spPr>
        <p:txBody>
          <a:bodyPr anchor="t" rtlCol="false" tIns="0" lIns="0" bIns="0" rIns="0">
            <a:spAutoFit/>
          </a:bodyPr>
          <a:lstStyle/>
          <a:p>
            <a:pPr algn="l">
              <a:lnSpc>
                <a:spcPts val="10359"/>
              </a:lnSpc>
            </a:pPr>
            <a:r>
              <a:rPr lang="en-US" sz="10679" spc="-533" b="true">
                <a:solidFill>
                  <a:srgbClr val="000000"/>
                </a:solidFill>
                <a:latin typeface="Open Sans Bold"/>
                <a:ea typeface="Open Sans Bold"/>
                <a:cs typeface="Open Sans Bold"/>
                <a:sym typeface="Open Sans Bold"/>
              </a:rPr>
              <a:t>Judul</a:t>
            </a:r>
          </a:p>
        </p:txBody>
      </p:sp>
      <p:sp>
        <p:nvSpPr>
          <p:cNvPr name="TextBox 15" id="15"/>
          <p:cNvSpPr txBox="true"/>
          <p:nvPr/>
        </p:nvSpPr>
        <p:spPr>
          <a:xfrm rot="0">
            <a:off x="10045866" y="3260625"/>
            <a:ext cx="2582043" cy="330200"/>
          </a:xfrm>
          <a:prstGeom prst="rect">
            <a:avLst/>
          </a:prstGeom>
        </p:spPr>
        <p:txBody>
          <a:bodyPr anchor="t" rtlCol="false" tIns="0" lIns="0" bIns="0" rIns="0">
            <a:spAutoFit/>
          </a:bodyPr>
          <a:lstStyle/>
          <a:p>
            <a:pPr algn="l">
              <a:lnSpc>
                <a:spcPts val="2424"/>
              </a:lnSpc>
            </a:pPr>
            <a:r>
              <a:rPr lang="en-US" sz="2499" b="true">
                <a:solidFill>
                  <a:srgbClr val="000000"/>
                </a:solidFill>
                <a:latin typeface="Lato Bold"/>
                <a:ea typeface="Lato Bold"/>
                <a:cs typeface="Lato Bold"/>
                <a:sym typeface="Lato Bold"/>
              </a:rPr>
              <a:t>Sub Judul</a:t>
            </a:r>
          </a:p>
        </p:txBody>
      </p:sp>
      <p:sp>
        <p:nvSpPr>
          <p:cNvPr name="TextBox 16" id="16"/>
          <p:cNvSpPr txBox="true"/>
          <p:nvPr/>
        </p:nvSpPr>
        <p:spPr>
          <a:xfrm rot="0">
            <a:off x="10045866" y="5960031"/>
            <a:ext cx="2582043" cy="330200"/>
          </a:xfrm>
          <a:prstGeom prst="rect">
            <a:avLst/>
          </a:prstGeom>
        </p:spPr>
        <p:txBody>
          <a:bodyPr anchor="t" rtlCol="false" tIns="0" lIns="0" bIns="0" rIns="0">
            <a:spAutoFit/>
          </a:bodyPr>
          <a:lstStyle/>
          <a:p>
            <a:pPr algn="l">
              <a:lnSpc>
                <a:spcPts val="2424"/>
              </a:lnSpc>
            </a:pPr>
            <a:r>
              <a:rPr lang="en-US" sz="2499" b="true">
                <a:solidFill>
                  <a:srgbClr val="000000"/>
                </a:solidFill>
                <a:latin typeface="Lato Bold"/>
                <a:ea typeface="Lato Bold"/>
                <a:cs typeface="Lato Bold"/>
                <a:sym typeface="Lato Bold"/>
              </a:rPr>
              <a:t>Sub Judul</a:t>
            </a:r>
          </a:p>
        </p:txBody>
      </p:sp>
      <p:sp>
        <p:nvSpPr>
          <p:cNvPr name="TextBox 17" id="17"/>
          <p:cNvSpPr txBox="true"/>
          <p:nvPr/>
        </p:nvSpPr>
        <p:spPr>
          <a:xfrm rot="0">
            <a:off x="10045866" y="3841194"/>
            <a:ext cx="4994278" cy="1066800"/>
          </a:xfrm>
          <a:prstGeom prst="rect">
            <a:avLst/>
          </a:prstGeom>
        </p:spPr>
        <p:txBody>
          <a:bodyPr anchor="t" rtlCol="false" tIns="0" lIns="0" bIns="0" rIns="0">
            <a:spAutoFit/>
          </a:bodyPr>
          <a:lstStyle/>
          <a:p>
            <a:pPr algn="l">
              <a:lnSpc>
                <a:spcPts val="2100"/>
              </a:lnSpc>
            </a:pPr>
            <a:r>
              <a:rPr lang="en-US" sz="1500">
                <a:solidFill>
                  <a:srgbClr val="000000"/>
                </a:solidFill>
                <a:latin typeface="Lato"/>
                <a:ea typeface="Lato"/>
                <a:cs typeface="Lato"/>
                <a:sym typeface="Lato"/>
              </a:rPr>
              <a:t>Lorem ipsum dolor sit amet, consectetur adipiscing elit. Sed aliquam venenatis mollis. Ut quis dapibus felis, commodo volutpat lorem. Class aptent taciti sociosqu ad litora torquent per conubia nostra, per inceptos himenaeos.</a:t>
            </a:r>
          </a:p>
        </p:txBody>
      </p:sp>
      <p:sp>
        <p:nvSpPr>
          <p:cNvPr name="TextBox 18" id="18"/>
          <p:cNvSpPr txBox="true"/>
          <p:nvPr/>
        </p:nvSpPr>
        <p:spPr>
          <a:xfrm rot="0">
            <a:off x="10045866" y="6540600"/>
            <a:ext cx="4994278" cy="1066800"/>
          </a:xfrm>
          <a:prstGeom prst="rect">
            <a:avLst/>
          </a:prstGeom>
        </p:spPr>
        <p:txBody>
          <a:bodyPr anchor="t" rtlCol="false" tIns="0" lIns="0" bIns="0" rIns="0">
            <a:spAutoFit/>
          </a:bodyPr>
          <a:lstStyle/>
          <a:p>
            <a:pPr algn="l">
              <a:lnSpc>
                <a:spcPts val="2100"/>
              </a:lnSpc>
            </a:pPr>
            <a:r>
              <a:rPr lang="en-US" sz="1500">
                <a:solidFill>
                  <a:srgbClr val="000000"/>
                </a:solidFill>
                <a:latin typeface="Lato"/>
                <a:ea typeface="Lato"/>
                <a:cs typeface="Lato"/>
                <a:sym typeface="Lato"/>
              </a:rPr>
              <a:t>Lorem ipsum dolor sit amet, consectetur adipiscing elit. Sed aliquam venenatis mollis. Ut quis dapibus felis, commodo volutpat lorem. Class aptent taciti sociosqu ad litora torquent per conubia nostra, per inceptos himenaeos.</a:t>
            </a:r>
          </a:p>
        </p:txBody>
      </p:sp>
      <p:sp>
        <p:nvSpPr>
          <p:cNvPr name="TextBox 19" id="19"/>
          <p:cNvSpPr txBox="true"/>
          <p:nvPr/>
        </p:nvSpPr>
        <p:spPr>
          <a:xfrm rot="0">
            <a:off x="10045866" y="8458200"/>
            <a:ext cx="7213434" cy="800100"/>
          </a:xfrm>
          <a:prstGeom prst="rect">
            <a:avLst/>
          </a:prstGeom>
        </p:spPr>
        <p:txBody>
          <a:bodyPr anchor="t" rtlCol="false" tIns="0" lIns="0" bIns="0" rIns="0">
            <a:spAutoFit/>
          </a:bodyPr>
          <a:lstStyle/>
          <a:p>
            <a:pPr algn="l">
              <a:lnSpc>
                <a:spcPts val="2100"/>
              </a:lnSpc>
            </a:pPr>
            <a:r>
              <a:rPr lang="en-US" sz="1500">
                <a:solidFill>
                  <a:srgbClr val="000000"/>
                </a:solidFill>
                <a:latin typeface="Lato"/>
                <a:ea typeface="Lato"/>
                <a:cs typeface="Lato"/>
                <a:sym typeface="Lato"/>
              </a:rPr>
              <a:t>Lorem ipsum dolor sit amet, consectetur adipiscing elit. Sed aliquam venenatis mollis. Ut quis dapibus felis, commodo volutpat lorem. Class aptent taciti sociosqu ad litora torquent per conubia nostra, per inceptos himenaeos.</a:t>
            </a:r>
          </a:p>
        </p:txBody>
      </p:sp>
      <p:grpSp>
        <p:nvGrpSpPr>
          <p:cNvPr name="Group 20" id="20"/>
          <p:cNvGrpSpPr/>
          <p:nvPr/>
        </p:nvGrpSpPr>
        <p:grpSpPr>
          <a:xfrm rot="0">
            <a:off x="1047750" y="421200"/>
            <a:ext cx="1281887" cy="607500"/>
            <a:chOff x="0" y="0"/>
            <a:chExt cx="1709183" cy="810000"/>
          </a:xfrm>
        </p:grpSpPr>
        <p:sp>
          <p:nvSpPr>
            <p:cNvPr name="Freeform 21" id="21"/>
            <p:cNvSpPr/>
            <p:nvPr/>
          </p:nvSpPr>
          <p:spPr>
            <a:xfrm flipH="false" flipV="false" rot="0">
              <a:off x="0" y="27441"/>
              <a:ext cx="692076" cy="782559"/>
            </a:xfrm>
            <a:custGeom>
              <a:avLst/>
              <a:gdLst/>
              <a:ahLst/>
              <a:cxnLst/>
              <a:rect r="r" b="b" t="t" l="l"/>
              <a:pathLst>
                <a:path h="782559" w="692076">
                  <a:moveTo>
                    <a:pt x="0" y="0"/>
                  </a:moveTo>
                  <a:lnTo>
                    <a:pt x="692076" y="0"/>
                  </a:lnTo>
                  <a:lnTo>
                    <a:pt x="692076" y="782559"/>
                  </a:lnTo>
                  <a:lnTo>
                    <a:pt x="0" y="782559"/>
                  </a:lnTo>
                  <a:lnTo>
                    <a:pt x="0" y="0"/>
                  </a:lnTo>
                  <a:close/>
                </a:path>
              </a:pathLst>
            </a:custGeom>
            <a:blipFill>
              <a:blip r:embed="rId5"/>
              <a:stretch>
                <a:fillRect l="0" t="0" r="0" b="0"/>
              </a:stretch>
            </a:blipFill>
          </p:spPr>
        </p:sp>
        <p:sp>
          <p:nvSpPr>
            <p:cNvPr name="Freeform 22" id="22"/>
            <p:cNvSpPr/>
            <p:nvPr/>
          </p:nvSpPr>
          <p:spPr>
            <a:xfrm flipH="false" flipV="false" rot="0">
              <a:off x="1002936" y="0"/>
              <a:ext cx="706247" cy="810000"/>
            </a:xfrm>
            <a:custGeom>
              <a:avLst/>
              <a:gdLst/>
              <a:ahLst/>
              <a:cxnLst/>
              <a:rect r="r" b="b" t="t" l="l"/>
              <a:pathLst>
                <a:path h="810000" w="706247">
                  <a:moveTo>
                    <a:pt x="0" y="0"/>
                  </a:moveTo>
                  <a:lnTo>
                    <a:pt x="706247" y="0"/>
                  </a:lnTo>
                  <a:lnTo>
                    <a:pt x="706247" y="810000"/>
                  </a:lnTo>
                  <a:lnTo>
                    <a:pt x="0" y="810000"/>
                  </a:lnTo>
                  <a:lnTo>
                    <a:pt x="0" y="0"/>
                  </a:lnTo>
                  <a:close/>
                </a:path>
              </a:pathLst>
            </a:custGeom>
            <a:blipFill>
              <a:blip r:embed="rId6"/>
              <a:stretch>
                <a:fillRect l="0" t="0" r="0" b="0"/>
              </a:stretch>
            </a:blipFill>
          </p:spPr>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sp>
        <p:nvSpPr>
          <p:cNvPr name="Freeform 2" id="2"/>
          <p:cNvSpPr/>
          <p:nvPr/>
        </p:nvSpPr>
        <p:spPr>
          <a:xfrm flipH="true" flipV="true" rot="2700000">
            <a:off x="-2691645" y="7532897"/>
            <a:ext cx="7315200" cy="3904488"/>
          </a:xfrm>
          <a:custGeom>
            <a:avLst/>
            <a:gdLst/>
            <a:ahLst/>
            <a:cxnLst/>
            <a:rect r="r" b="b" t="t" l="l"/>
            <a:pathLst>
              <a:path h="3904488" w="7315200">
                <a:moveTo>
                  <a:pt x="7315200" y="3904488"/>
                </a:moveTo>
                <a:lnTo>
                  <a:pt x="0" y="3904488"/>
                </a:lnTo>
                <a:lnTo>
                  <a:pt x="0" y="0"/>
                </a:lnTo>
                <a:lnTo>
                  <a:pt x="7315200" y="0"/>
                </a:lnTo>
                <a:lnTo>
                  <a:pt x="7315200" y="3904488"/>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2700000">
            <a:off x="11020151" y="-2561777"/>
            <a:ext cx="12603789" cy="6727272"/>
          </a:xfrm>
          <a:custGeom>
            <a:avLst/>
            <a:gdLst/>
            <a:ahLst/>
            <a:cxnLst/>
            <a:rect r="r" b="b" t="t" l="l"/>
            <a:pathLst>
              <a:path h="6727272" w="12603789">
                <a:moveTo>
                  <a:pt x="0" y="0"/>
                </a:moveTo>
                <a:lnTo>
                  <a:pt x="12603789" y="0"/>
                </a:lnTo>
                <a:lnTo>
                  <a:pt x="12603789" y="6727272"/>
                </a:lnTo>
                <a:lnTo>
                  <a:pt x="0" y="6727272"/>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16020020" y="-825707"/>
            <a:ext cx="3708814" cy="3708814"/>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2B77E8">
                    <a:alpha val="100000"/>
                  </a:srgbClr>
                </a:gs>
                <a:gs pos="100000">
                  <a:srgbClr val="0031C2">
                    <a:alpha val="100000"/>
                  </a:srgbClr>
                </a:gs>
              </a:gsLst>
              <a:lin ang="0"/>
            </a:gradFill>
          </p:spPr>
        </p:sp>
        <p:sp>
          <p:nvSpPr>
            <p:cNvPr name="TextBox 6" id="6"/>
            <p:cNvSpPr txBox="true"/>
            <p:nvPr/>
          </p:nvSpPr>
          <p:spPr>
            <a:xfrm>
              <a:off x="76200" y="123825"/>
              <a:ext cx="660400" cy="612775"/>
            </a:xfrm>
            <a:prstGeom prst="rect">
              <a:avLst/>
            </a:prstGeom>
          </p:spPr>
          <p:txBody>
            <a:bodyPr anchor="ctr" rtlCol="false" tIns="50800" lIns="50800" bIns="50800" rIns="50800"/>
            <a:lstStyle/>
            <a:p>
              <a:pPr algn="ctr">
                <a:lnSpc>
                  <a:spcPts val="2424"/>
                </a:lnSpc>
              </a:pPr>
            </a:p>
          </p:txBody>
        </p:sp>
      </p:grpSp>
      <p:grpSp>
        <p:nvGrpSpPr>
          <p:cNvPr name="Group 7" id="7"/>
          <p:cNvGrpSpPr/>
          <p:nvPr/>
        </p:nvGrpSpPr>
        <p:grpSpPr>
          <a:xfrm rot="0">
            <a:off x="13678713" y="1583035"/>
            <a:ext cx="5480154" cy="5480154"/>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38691" t="0" r="-38691" b="0"/>
              </a:stretch>
            </a:blipFill>
          </p:spPr>
        </p:sp>
      </p:grpSp>
      <p:grpSp>
        <p:nvGrpSpPr>
          <p:cNvPr name="Group 9" id="9"/>
          <p:cNvGrpSpPr/>
          <p:nvPr/>
        </p:nvGrpSpPr>
        <p:grpSpPr>
          <a:xfrm rot="0">
            <a:off x="4932713" y="8496300"/>
            <a:ext cx="2521393" cy="2521393"/>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2B77E8">
                    <a:alpha val="100000"/>
                  </a:srgbClr>
                </a:gs>
                <a:gs pos="100000">
                  <a:srgbClr val="0031C2">
                    <a:alpha val="100000"/>
                  </a:srgbClr>
                </a:gs>
              </a:gsLst>
              <a:lin ang="0"/>
            </a:gradFill>
          </p:spPr>
        </p:sp>
        <p:sp>
          <p:nvSpPr>
            <p:cNvPr name="TextBox 11" id="11"/>
            <p:cNvSpPr txBox="true"/>
            <p:nvPr/>
          </p:nvSpPr>
          <p:spPr>
            <a:xfrm>
              <a:off x="76200" y="123825"/>
              <a:ext cx="660400" cy="612775"/>
            </a:xfrm>
            <a:prstGeom prst="rect">
              <a:avLst/>
            </a:prstGeom>
          </p:spPr>
          <p:txBody>
            <a:bodyPr anchor="ctr" rtlCol="false" tIns="50800" lIns="50800" bIns="50800" rIns="50800"/>
            <a:lstStyle/>
            <a:p>
              <a:pPr algn="ctr">
                <a:lnSpc>
                  <a:spcPts val="2424"/>
                </a:lnSpc>
              </a:pPr>
            </a:p>
          </p:txBody>
        </p:sp>
      </p:grpSp>
      <p:sp>
        <p:nvSpPr>
          <p:cNvPr name="TextBox 12" id="12"/>
          <p:cNvSpPr txBox="true"/>
          <p:nvPr/>
        </p:nvSpPr>
        <p:spPr>
          <a:xfrm rot="0">
            <a:off x="1028700" y="2090706"/>
            <a:ext cx="3904013" cy="1388286"/>
          </a:xfrm>
          <a:prstGeom prst="rect">
            <a:avLst/>
          </a:prstGeom>
        </p:spPr>
        <p:txBody>
          <a:bodyPr anchor="t" rtlCol="false" tIns="0" lIns="0" bIns="0" rIns="0">
            <a:spAutoFit/>
          </a:bodyPr>
          <a:lstStyle/>
          <a:p>
            <a:pPr algn="l">
              <a:lnSpc>
                <a:spcPts val="10359"/>
              </a:lnSpc>
            </a:pPr>
            <a:r>
              <a:rPr lang="en-US" sz="10679" spc="-533" b="true">
                <a:solidFill>
                  <a:srgbClr val="000000"/>
                </a:solidFill>
                <a:latin typeface="Open Sans Bold"/>
                <a:ea typeface="Open Sans Bold"/>
                <a:cs typeface="Open Sans Bold"/>
                <a:sym typeface="Open Sans Bold"/>
              </a:rPr>
              <a:t>Judul</a:t>
            </a:r>
          </a:p>
        </p:txBody>
      </p:sp>
      <p:grpSp>
        <p:nvGrpSpPr>
          <p:cNvPr name="Group 13" id="13"/>
          <p:cNvGrpSpPr/>
          <p:nvPr/>
        </p:nvGrpSpPr>
        <p:grpSpPr>
          <a:xfrm rot="0">
            <a:off x="1047750" y="421200"/>
            <a:ext cx="1281887" cy="607500"/>
            <a:chOff x="0" y="0"/>
            <a:chExt cx="1709183" cy="810000"/>
          </a:xfrm>
        </p:grpSpPr>
        <p:sp>
          <p:nvSpPr>
            <p:cNvPr name="Freeform 14" id="14"/>
            <p:cNvSpPr/>
            <p:nvPr/>
          </p:nvSpPr>
          <p:spPr>
            <a:xfrm flipH="false" flipV="false" rot="0">
              <a:off x="0" y="27441"/>
              <a:ext cx="692076" cy="782559"/>
            </a:xfrm>
            <a:custGeom>
              <a:avLst/>
              <a:gdLst/>
              <a:ahLst/>
              <a:cxnLst/>
              <a:rect r="r" b="b" t="t" l="l"/>
              <a:pathLst>
                <a:path h="782559" w="692076">
                  <a:moveTo>
                    <a:pt x="0" y="0"/>
                  </a:moveTo>
                  <a:lnTo>
                    <a:pt x="692076" y="0"/>
                  </a:lnTo>
                  <a:lnTo>
                    <a:pt x="692076" y="782559"/>
                  </a:lnTo>
                  <a:lnTo>
                    <a:pt x="0" y="782559"/>
                  </a:lnTo>
                  <a:lnTo>
                    <a:pt x="0" y="0"/>
                  </a:lnTo>
                  <a:close/>
                </a:path>
              </a:pathLst>
            </a:custGeom>
            <a:blipFill>
              <a:blip r:embed="rId5"/>
              <a:stretch>
                <a:fillRect l="0" t="0" r="0" b="0"/>
              </a:stretch>
            </a:blipFill>
          </p:spPr>
        </p:sp>
        <p:sp>
          <p:nvSpPr>
            <p:cNvPr name="Freeform 15" id="15"/>
            <p:cNvSpPr/>
            <p:nvPr/>
          </p:nvSpPr>
          <p:spPr>
            <a:xfrm flipH="false" flipV="false" rot="0">
              <a:off x="1002936" y="0"/>
              <a:ext cx="706247" cy="810000"/>
            </a:xfrm>
            <a:custGeom>
              <a:avLst/>
              <a:gdLst/>
              <a:ahLst/>
              <a:cxnLst/>
              <a:rect r="r" b="b" t="t" l="l"/>
              <a:pathLst>
                <a:path h="810000" w="706247">
                  <a:moveTo>
                    <a:pt x="0" y="0"/>
                  </a:moveTo>
                  <a:lnTo>
                    <a:pt x="706247" y="0"/>
                  </a:lnTo>
                  <a:lnTo>
                    <a:pt x="706247" y="810000"/>
                  </a:lnTo>
                  <a:lnTo>
                    <a:pt x="0" y="810000"/>
                  </a:lnTo>
                  <a:lnTo>
                    <a:pt x="0" y="0"/>
                  </a:lnTo>
                  <a:close/>
                </a:path>
              </a:pathLst>
            </a:custGeom>
            <a:blipFill>
              <a:blip r:embed="rId6"/>
              <a:stretch>
                <a:fillRect l="0" t="0" r="0" b="0"/>
              </a:stretch>
            </a:blipFill>
          </p:spPr>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sp>
        <p:nvSpPr>
          <p:cNvPr name="Freeform 2" id="2"/>
          <p:cNvSpPr/>
          <p:nvPr/>
        </p:nvSpPr>
        <p:spPr>
          <a:xfrm flipH="true" flipV="true" rot="2700000">
            <a:off x="-2691645" y="7532897"/>
            <a:ext cx="7315200" cy="3904488"/>
          </a:xfrm>
          <a:custGeom>
            <a:avLst/>
            <a:gdLst/>
            <a:ahLst/>
            <a:cxnLst/>
            <a:rect r="r" b="b" t="t" l="l"/>
            <a:pathLst>
              <a:path h="3904488" w="7315200">
                <a:moveTo>
                  <a:pt x="7315200" y="3904488"/>
                </a:moveTo>
                <a:lnTo>
                  <a:pt x="0" y="3904488"/>
                </a:lnTo>
                <a:lnTo>
                  <a:pt x="0" y="0"/>
                </a:lnTo>
                <a:lnTo>
                  <a:pt x="7315200" y="0"/>
                </a:lnTo>
                <a:lnTo>
                  <a:pt x="7315200" y="3904488"/>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2700000">
            <a:off x="11020151" y="-2561777"/>
            <a:ext cx="12603789" cy="6727272"/>
          </a:xfrm>
          <a:custGeom>
            <a:avLst/>
            <a:gdLst/>
            <a:ahLst/>
            <a:cxnLst/>
            <a:rect r="r" b="b" t="t" l="l"/>
            <a:pathLst>
              <a:path h="6727272" w="12603789">
                <a:moveTo>
                  <a:pt x="0" y="0"/>
                </a:moveTo>
                <a:lnTo>
                  <a:pt x="12603789" y="0"/>
                </a:lnTo>
                <a:lnTo>
                  <a:pt x="12603789" y="6727272"/>
                </a:lnTo>
                <a:lnTo>
                  <a:pt x="0" y="6727272"/>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16020020" y="3666206"/>
            <a:ext cx="3708814" cy="3708814"/>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2B77E8">
                    <a:alpha val="100000"/>
                  </a:srgbClr>
                </a:gs>
                <a:gs pos="100000">
                  <a:srgbClr val="0031C2">
                    <a:alpha val="100000"/>
                  </a:srgbClr>
                </a:gs>
              </a:gsLst>
              <a:lin ang="0"/>
            </a:gradFill>
          </p:spPr>
        </p:sp>
        <p:sp>
          <p:nvSpPr>
            <p:cNvPr name="TextBox 6" id="6"/>
            <p:cNvSpPr txBox="true"/>
            <p:nvPr/>
          </p:nvSpPr>
          <p:spPr>
            <a:xfrm>
              <a:off x="76200" y="123825"/>
              <a:ext cx="660400" cy="612775"/>
            </a:xfrm>
            <a:prstGeom prst="rect">
              <a:avLst/>
            </a:prstGeom>
          </p:spPr>
          <p:txBody>
            <a:bodyPr anchor="ctr" rtlCol="false" tIns="50800" lIns="50800" bIns="50800" rIns="50800"/>
            <a:lstStyle/>
            <a:p>
              <a:pPr algn="ctr">
                <a:lnSpc>
                  <a:spcPts val="2424"/>
                </a:lnSpc>
              </a:pPr>
            </a:p>
          </p:txBody>
        </p:sp>
      </p:grpSp>
      <p:grpSp>
        <p:nvGrpSpPr>
          <p:cNvPr name="Group 7" id="7"/>
          <p:cNvGrpSpPr/>
          <p:nvPr/>
        </p:nvGrpSpPr>
        <p:grpSpPr>
          <a:xfrm rot="0">
            <a:off x="13566000" y="5685049"/>
            <a:ext cx="5480154" cy="5480154"/>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16666" t="0" r="-16666" b="0"/>
              </a:stretch>
            </a:blipFill>
          </p:spPr>
        </p:sp>
      </p:grpSp>
      <p:sp>
        <p:nvSpPr>
          <p:cNvPr name="AutoShape 9" id="9"/>
          <p:cNvSpPr/>
          <p:nvPr/>
        </p:nvSpPr>
        <p:spPr>
          <a:xfrm>
            <a:off x="1047750" y="5373237"/>
            <a:ext cx="0" cy="890232"/>
          </a:xfrm>
          <a:prstGeom prst="line">
            <a:avLst/>
          </a:prstGeom>
          <a:ln cap="flat" w="38100">
            <a:solidFill>
              <a:srgbClr val="1800AD"/>
            </a:solidFill>
            <a:prstDash val="solid"/>
            <a:headEnd type="none" len="sm" w="sm"/>
            <a:tailEnd type="none" len="sm" w="sm"/>
          </a:ln>
        </p:spPr>
      </p:sp>
      <p:sp>
        <p:nvSpPr>
          <p:cNvPr name="AutoShape 10" id="10"/>
          <p:cNvSpPr/>
          <p:nvPr/>
        </p:nvSpPr>
        <p:spPr>
          <a:xfrm>
            <a:off x="7316400" y="5373237"/>
            <a:ext cx="0" cy="890232"/>
          </a:xfrm>
          <a:prstGeom prst="line">
            <a:avLst/>
          </a:prstGeom>
          <a:ln cap="flat" w="38100">
            <a:solidFill>
              <a:srgbClr val="1800AD"/>
            </a:solidFill>
            <a:prstDash val="solid"/>
            <a:headEnd type="none" len="sm" w="sm"/>
            <a:tailEnd type="none" len="sm" w="sm"/>
          </a:ln>
        </p:spPr>
      </p:sp>
      <p:grpSp>
        <p:nvGrpSpPr>
          <p:cNvPr name="Group 11" id="11"/>
          <p:cNvGrpSpPr/>
          <p:nvPr/>
        </p:nvGrpSpPr>
        <p:grpSpPr>
          <a:xfrm rot="0">
            <a:off x="17027304" y="-1260696"/>
            <a:ext cx="2521393" cy="2521393"/>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2B77E8">
                    <a:alpha val="100000"/>
                  </a:srgbClr>
                </a:gs>
                <a:gs pos="100000">
                  <a:srgbClr val="0031C2">
                    <a:alpha val="100000"/>
                  </a:srgbClr>
                </a:gs>
              </a:gsLst>
              <a:lin ang="0"/>
            </a:gradFill>
          </p:spPr>
        </p:sp>
        <p:sp>
          <p:nvSpPr>
            <p:cNvPr name="TextBox 13" id="13"/>
            <p:cNvSpPr txBox="true"/>
            <p:nvPr/>
          </p:nvSpPr>
          <p:spPr>
            <a:xfrm>
              <a:off x="76200" y="123825"/>
              <a:ext cx="660400" cy="612775"/>
            </a:xfrm>
            <a:prstGeom prst="rect">
              <a:avLst/>
            </a:prstGeom>
          </p:spPr>
          <p:txBody>
            <a:bodyPr anchor="ctr" rtlCol="false" tIns="50800" lIns="50800" bIns="50800" rIns="50800"/>
            <a:lstStyle/>
            <a:p>
              <a:pPr algn="ctr">
                <a:lnSpc>
                  <a:spcPts val="2424"/>
                </a:lnSpc>
              </a:pPr>
            </a:p>
          </p:txBody>
        </p:sp>
      </p:grpSp>
      <p:sp>
        <p:nvSpPr>
          <p:cNvPr name="TextBox 14" id="14"/>
          <p:cNvSpPr txBox="true"/>
          <p:nvPr/>
        </p:nvSpPr>
        <p:spPr>
          <a:xfrm rot="0">
            <a:off x="1028700" y="1915943"/>
            <a:ext cx="4383623" cy="1388286"/>
          </a:xfrm>
          <a:prstGeom prst="rect">
            <a:avLst/>
          </a:prstGeom>
        </p:spPr>
        <p:txBody>
          <a:bodyPr anchor="t" rtlCol="false" tIns="0" lIns="0" bIns="0" rIns="0">
            <a:spAutoFit/>
          </a:bodyPr>
          <a:lstStyle/>
          <a:p>
            <a:pPr algn="l">
              <a:lnSpc>
                <a:spcPts val="10359"/>
              </a:lnSpc>
            </a:pPr>
            <a:r>
              <a:rPr lang="en-US" sz="10679" spc="-533" b="true">
                <a:solidFill>
                  <a:srgbClr val="000000"/>
                </a:solidFill>
                <a:latin typeface="Open Sans Bold"/>
                <a:ea typeface="Open Sans Bold"/>
                <a:cs typeface="Open Sans Bold"/>
                <a:sym typeface="Open Sans Bold"/>
              </a:rPr>
              <a:t>Judul</a:t>
            </a:r>
          </a:p>
        </p:txBody>
      </p:sp>
      <p:sp>
        <p:nvSpPr>
          <p:cNvPr name="TextBox 15" id="15"/>
          <p:cNvSpPr txBox="true"/>
          <p:nvPr/>
        </p:nvSpPr>
        <p:spPr>
          <a:xfrm rot="0">
            <a:off x="1507318" y="5420862"/>
            <a:ext cx="2582043" cy="330200"/>
          </a:xfrm>
          <a:prstGeom prst="rect">
            <a:avLst/>
          </a:prstGeom>
        </p:spPr>
        <p:txBody>
          <a:bodyPr anchor="t" rtlCol="false" tIns="0" lIns="0" bIns="0" rIns="0">
            <a:spAutoFit/>
          </a:bodyPr>
          <a:lstStyle/>
          <a:p>
            <a:pPr algn="l">
              <a:lnSpc>
                <a:spcPts val="2424"/>
              </a:lnSpc>
            </a:pPr>
            <a:r>
              <a:rPr lang="en-US" sz="2499" b="true">
                <a:solidFill>
                  <a:srgbClr val="000000"/>
                </a:solidFill>
                <a:latin typeface="Lato Bold"/>
                <a:ea typeface="Lato Bold"/>
                <a:cs typeface="Lato Bold"/>
                <a:sym typeface="Lato Bold"/>
              </a:rPr>
              <a:t>Sub Judul</a:t>
            </a:r>
          </a:p>
        </p:txBody>
      </p:sp>
      <p:sp>
        <p:nvSpPr>
          <p:cNvPr name="TextBox 16" id="16"/>
          <p:cNvSpPr txBox="true"/>
          <p:nvPr/>
        </p:nvSpPr>
        <p:spPr>
          <a:xfrm rot="0">
            <a:off x="7775968" y="5420862"/>
            <a:ext cx="2926648" cy="330200"/>
          </a:xfrm>
          <a:prstGeom prst="rect">
            <a:avLst/>
          </a:prstGeom>
        </p:spPr>
        <p:txBody>
          <a:bodyPr anchor="t" rtlCol="false" tIns="0" lIns="0" bIns="0" rIns="0">
            <a:spAutoFit/>
          </a:bodyPr>
          <a:lstStyle/>
          <a:p>
            <a:pPr algn="l">
              <a:lnSpc>
                <a:spcPts val="2424"/>
              </a:lnSpc>
            </a:pPr>
            <a:r>
              <a:rPr lang="en-US" sz="2499" b="true">
                <a:solidFill>
                  <a:srgbClr val="000000"/>
                </a:solidFill>
                <a:latin typeface="Lato Bold"/>
                <a:ea typeface="Lato Bold"/>
                <a:cs typeface="Lato Bold"/>
                <a:sym typeface="Lato Bold"/>
              </a:rPr>
              <a:t>Sub Judul</a:t>
            </a:r>
          </a:p>
        </p:txBody>
      </p:sp>
      <p:sp>
        <p:nvSpPr>
          <p:cNvPr name="TextBox 17" id="17"/>
          <p:cNvSpPr txBox="true"/>
          <p:nvPr/>
        </p:nvSpPr>
        <p:spPr>
          <a:xfrm rot="0">
            <a:off x="1507318" y="6308220"/>
            <a:ext cx="4994278" cy="1066800"/>
          </a:xfrm>
          <a:prstGeom prst="rect">
            <a:avLst/>
          </a:prstGeom>
        </p:spPr>
        <p:txBody>
          <a:bodyPr anchor="t" rtlCol="false" tIns="0" lIns="0" bIns="0" rIns="0">
            <a:spAutoFit/>
          </a:bodyPr>
          <a:lstStyle/>
          <a:p>
            <a:pPr algn="l">
              <a:lnSpc>
                <a:spcPts val="2100"/>
              </a:lnSpc>
            </a:pPr>
            <a:r>
              <a:rPr lang="en-US" sz="1500">
                <a:solidFill>
                  <a:srgbClr val="000000"/>
                </a:solidFill>
                <a:latin typeface="Lato"/>
                <a:ea typeface="Lato"/>
                <a:cs typeface="Lato"/>
                <a:sym typeface="Lato"/>
              </a:rPr>
              <a:t>Lorem ipsum dolor sit amet, consectetur adipiscing elit. Sed aliquam venenatis mollis. Ut quis dapibus felis, commodo volutpat lorem. Class aptent taciti sociosqu ad litora torquent per conubia nostra, per inceptos himenaeos.</a:t>
            </a:r>
          </a:p>
        </p:txBody>
      </p:sp>
      <p:sp>
        <p:nvSpPr>
          <p:cNvPr name="TextBox 18" id="18"/>
          <p:cNvSpPr txBox="true"/>
          <p:nvPr/>
        </p:nvSpPr>
        <p:spPr>
          <a:xfrm rot="0">
            <a:off x="7775968" y="6308220"/>
            <a:ext cx="4994278" cy="1066800"/>
          </a:xfrm>
          <a:prstGeom prst="rect">
            <a:avLst/>
          </a:prstGeom>
        </p:spPr>
        <p:txBody>
          <a:bodyPr anchor="t" rtlCol="false" tIns="0" lIns="0" bIns="0" rIns="0">
            <a:spAutoFit/>
          </a:bodyPr>
          <a:lstStyle/>
          <a:p>
            <a:pPr algn="l">
              <a:lnSpc>
                <a:spcPts val="2100"/>
              </a:lnSpc>
            </a:pPr>
            <a:r>
              <a:rPr lang="en-US" sz="1500">
                <a:solidFill>
                  <a:srgbClr val="000000"/>
                </a:solidFill>
                <a:latin typeface="Lato"/>
                <a:ea typeface="Lato"/>
                <a:cs typeface="Lato"/>
                <a:sym typeface="Lato"/>
              </a:rPr>
              <a:t>Lorem ipsum dolor sit amet, consectetur adipiscing elit. Sed aliquam venenatis mollis. Ut quis dapibus felis, commodo volutpat lorem. Class aptent taciti sociosqu ad litora torquent per conubia nostra, per inceptos himenaeos.</a:t>
            </a:r>
          </a:p>
        </p:txBody>
      </p:sp>
      <p:sp>
        <p:nvSpPr>
          <p:cNvPr name="TextBox 19" id="19"/>
          <p:cNvSpPr txBox="true"/>
          <p:nvPr/>
        </p:nvSpPr>
        <p:spPr>
          <a:xfrm rot="0">
            <a:off x="7775968" y="8191500"/>
            <a:ext cx="4994278" cy="1066800"/>
          </a:xfrm>
          <a:prstGeom prst="rect">
            <a:avLst/>
          </a:prstGeom>
        </p:spPr>
        <p:txBody>
          <a:bodyPr anchor="t" rtlCol="false" tIns="0" lIns="0" bIns="0" rIns="0">
            <a:spAutoFit/>
          </a:bodyPr>
          <a:lstStyle/>
          <a:p>
            <a:pPr algn="l">
              <a:lnSpc>
                <a:spcPts val="2100"/>
              </a:lnSpc>
            </a:pPr>
            <a:r>
              <a:rPr lang="en-US" sz="1500">
                <a:solidFill>
                  <a:srgbClr val="000000"/>
                </a:solidFill>
                <a:latin typeface="Lato"/>
                <a:ea typeface="Lato"/>
                <a:cs typeface="Lato"/>
                <a:sym typeface="Lato"/>
              </a:rPr>
              <a:t>Lorem ipsum dolor sit amet, consectetur adipiscing elit. Sed aliquam venenatis mollis. Ut quis dapibus felis, commodo volutpat lorem. Class aptent taciti sociosqu ad litora torquent per conubia nostra, per inceptos himenaeos.</a:t>
            </a:r>
          </a:p>
        </p:txBody>
      </p:sp>
      <p:grpSp>
        <p:nvGrpSpPr>
          <p:cNvPr name="Group 20" id="20"/>
          <p:cNvGrpSpPr/>
          <p:nvPr/>
        </p:nvGrpSpPr>
        <p:grpSpPr>
          <a:xfrm rot="0">
            <a:off x="1047750" y="421200"/>
            <a:ext cx="1281887" cy="607500"/>
            <a:chOff x="0" y="0"/>
            <a:chExt cx="1709183" cy="810000"/>
          </a:xfrm>
        </p:grpSpPr>
        <p:sp>
          <p:nvSpPr>
            <p:cNvPr name="Freeform 21" id="21"/>
            <p:cNvSpPr/>
            <p:nvPr/>
          </p:nvSpPr>
          <p:spPr>
            <a:xfrm flipH="false" flipV="false" rot="0">
              <a:off x="0" y="27441"/>
              <a:ext cx="692076" cy="782559"/>
            </a:xfrm>
            <a:custGeom>
              <a:avLst/>
              <a:gdLst/>
              <a:ahLst/>
              <a:cxnLst/>
              <a:rect r="r" b="b" t="t" l="l"/>
              <a:pathLst>
                <a:path h="782559" w="692076">
                  <a:moveTo>
                    <a:pt x="0" y="0"/>
                  </a:moveTo>
                  <a:lnTo>
                    <a:pt x="692076" y="0"/>
                  </a:lnTo>
                  <a:lnTo>
                    <a:pt x="692076" y="782559"/>
                  </a:lnTo>
                  <a:lnTo>
                    <a:pt x="0" y="782559"/>
                  </a:lnTo>
                  <a:lnTo>
                    <a:pt x="0" y="0"/>
                  </a:lnTo>
                  <a:close/>
                </a:path>
              </a:pathLst>
            </a:custGeom>
            <a:blipFill>
              <a:blip r:embed="rId5"/>
              <a:stretch>
                <a:fillRect l="0" t="0" r="0" b="0"/>
              </a:stretch>
            </a:blipFill>
          </p:spPr>
        </p:sp>
        <p:sp>
          <p:nvSpPr>
            <p:cNvPr name="Freeform 22" id="22"/>
            <p:cNvSpPr/>
            <p:nvPr/>
          </p:nvSpPr>
          <p:spPr>
            <a:xfrm flipH="false" flipV="false" rot="0">
              <a:off x="1002936" y="0"/>
              <a:ext cx="706247" cy="810000"/>
            </a:xfrm>
            <a:custGeom>
              <a:avLst/>
              <a:gdLst/>
              <a:ahLst/>
              <a:cxnLst/>
              <a:rect r="r" b="b" t="t" l="l"/>
              <a:pathLst>
                <a:path h="810000" w="706247">
                  <a:moveTo>
                    <a:pt x="0" y="0"/>
                  </a:moveTo>
                  <a:lnTo>
                    <a:pt x="706247" y="0"/>
                  </a:lnTo>
                  <a:lnTo>
                    <a:pt x="706247" y="810000"/>
                  </a:lnTo>
                  <a:lnTo>
                    <a:pt x="0" y="810000"/>
                  </a:lnTo>
                  <a:lnTo>
                    <a:pt x="0" y="0"/>
                  </a:lnTo>
                  <a:close/>
                </a:path>
              </a:pathLst>
            </a:custGeom>
            <a:blipFill>
              <a:blip r:embed="rId6"/>
              <a:stretch>
                <a:fillRect l="0" t="0" r="0" b="0"/>
              </a:stretch>
            </a:blipFill>
          </p:spPr>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sp>
        <p:nvSpPr>
          <p:cNvPr name="Freeform 2" id="2"/>
          <p:cNvSpPr/>
          <p:nvPr/>
        </p:nvSpPr>
        <p:spPr>
          <a:xfrm flipH="true" flipV="true" rot="2700000">
            <a:off x="-2691645" y="7532897"/>
            <a:ext cx="7315200" cy="3904488"/>
          </a:xfrm>
          <a:custGeom>
            <a:avLst/>
            <a:gdLst/>
            <a:ahLst/>
            <a:cxnLst/>
            <a:rect r="r" b="b" t="t" l="l"/>
            <a:pathLst>
              <a:path h="3904488" w="7315200">
                <a:moveTo>
                  <a:pt x="7315200" y="3904488"/>
                </a:moveTo>
                <a:lnTo>
                  <a:pt x="0" y="3904488"/>
                </a:lnTo>
                <a:lnTo>
                  <a:pt x="0" y="0"/>
                </a:lnTo>
                <a:lnTo>
                  <a:pt x="7315200" y="0"/>
                </a:lnTo>
                <a:lnTo>
                  <a:pt x="7315200" y="3904488"/>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5201900" y="0"/>
            <a:ext cx="3086100" cy="10287000"/>
            <a:chOff x="0" y="0"/>
            <a:chExt cx="812800" cy="2709333"/>
          </a:xfrm>
        </p:grpSpPr>
        <p:sp>
          <p:nvSpPr>
            <p:cNvPr name="Freeform 4" id="4"/>
            <p:cNvSpPr/>
            <p:nvPr/>
          </p:nvSpPr>
          <p:spPr>
            <a:xfrm flipH="false" flipV="false" rot="0">
              <a:off x="0" y="0"/>
              <a:ext cx="812800" cy="2709333"/>
            </a:xfrm>
            <a:custGeom>
              <a:avLst/>
              <a:gdLst/>
              <a:ahLst/>
              <a:cxnLst/>
              <a:rect r="r" b="b" t="t" l="l"/>
              <a:pathLst>
                <a:path h="2709333" w="812800">
                  <a:moveTo>
                    <a:pt x="0" y="0"/>
                  </a:moveTo>
                  <a:lnTo>
                    <a:pt x="812800" y="0"/>
                  </a:lnTo>
                  <a:lnTo>
                    <a:pt x="812800" y="2709333"/>
                  </a:lnTo>
                  <a:lnTo>
                    <a:pt x="0" y="2709333"/>
                  </a:lnTo>
                  <a:close/>
                </a:path>
              </a:pathLst>
            </a:custGeom>
            <a:gradFill rotWithShape="true">
              <a:gsLst>
                <a:gs pos="0">
                  <a:srgbClr val="2B77E8">
                    <a:alpha val="100000"/>
                  </a:srgbClr>
                </a:gs>
                <a:gs pos="100000">
                  <a:srgbClr val="0031C2">
                    <a:alpha val="100000"/>
                  </a:srgbClr>
                </a:gs>
              </a:gsLst>
              <a:lin ang="0"/>
            </a:gradFill>
          </p:spPr>
        </p:sp>
        <p:sp>
          <p:nvSpPr>
            <p:cNvPr name="TextBox 5" id="5"/>
            <p:cNvSpPr txBox="true"/>
            <p:nvPr/>
          </p:nvSpPr>
          <p:spPr>
            <a:xfrm>
              <a:off x="0" y="-38100"/>
              <a:ext cx="812800" cy="2747433"/>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14769653" y="0"/>
            <a:ext cx="864494" cy="10287000"/>
            <a:chOff x="0" y="0"/>
            <a:chExt cx="227686" cy="2709333"/>
          </a:xfrm>
        </p:grpSpPr>
        <p:sp>
          <p:nvSpPr>
            <p:cNvPr name="Freeform 7" id="7"/>
            <p:cNvSpPr/>
            <p:nvPr/>
          </p:nvSpPr>
          <p:spPr>
            <a:xfrm flipH="false" flipV="false" rot="0">
              <a:off x="0" y="0"/>
              <a:ext cx="227686" cy="2709333"/>
            </a:xfrm>
            <a:custGeom>
              <a:avLst/>
              <a:gdLst/>
              <a:ahLst/>
              <a:cxnLst/>
              <a:rect r="r" b="b" t="t" l="l"/>
              <a:pathLst>
                <a:path h="2709333" w="227686">
                  <a:moveTo>
                    <a:pt x="0" y="0"/>
                  </a:moveTo>
                  <a:lnTo>
                    <a:pt x="227686" y="0"/>
                  </a:lnTo>
                  <a:lnTo>
                    <a:pt x="227686" y="2709333"/>
                  </a:lnTo>
                  <a:lnTo>
                    <a:pt x="0" y="2709333"/>
                  </a:lnTo>
                  <a:close/>
                </a:path>
              </a:pathLst>
            </a:custGeom>
            <a:gradFill rotWithShape="true">
              <a:gsLst>
                <a:gs pos="0">
                  <a:srgbClr val="2B77E8">
                    <a:alpha val="45000"/>
                  </a:srgbClr>
                </a:gs>
                <a:gs pos="100000">
                  <a:srgbClr val="0031C2">
                    <a:alpha val="45000"/>
                  </a:srgbClr>
                </a:gs>
              </a:gsLst>
              <a:lin ang="0"/>
            </a:gradFill>
          </p:spPr>
        </p:sp>
        <p:sp>
          <p:nvSpPr>
            <p:cNvPr name="TextBox 8" id="8"/>
            <p:cNvSpPr txBox="true"/>
            <p:nvPr/>
          </p:nvSpPr>
          <p:spPr>
            <a:xfrm>
              <a:off x="0" y="-38100"/>
              <a:ext cx="227686" cy="2747433"/>
            </a:xfrm>
            <a:prstGeom prst="rect">
              <a:avLst/>
            </a:prstGeom>
          </p:spPr>
          <p:txBody>
            <a:bodyPr anchor="ctr" rtlCol="false" tIns="50800" lIns="50800" bIns="50800" rIns="50800"/>
            <a:lstStyle/>
            <a:p>
              <a:pPr algn="ctr">
                <a:lnSpc>
                  <a:spcPts val="2659"/>
                </a:lnSpc>
                <a:spcBef>
                  <a:spcPct val="0"/>
                </a:spcBef>
              </a:pPr>
            </a:p>
          </p:txBody>
        </p:sp>
      </p:grpSp>
      <p:sp>
        <p:nvSpPr>
          <p:cNvPr name="Freeform 9" id="9"/>
          <p:cNvSpPr/>
          <p:nvPr/>
        </p:nvSpPr>
        <p:spPr>
          <a:xfrm flipH="false" flipV="false" rot="2700000">
            <a:off x="11020151" y="-2561777"/>
            <a:ext cx="12603789" cy="6727272"/>
          </a:xfrm>
          <a:custGeom>
            <a:avLst/>
            <a:gdLst/>
            <a:ahLst/>
            <a:cxnLst/>
            <a:rect r="r" b="b" t="t" l="l"/>
            <a:pathLst>
              <a:path h="6727272" w="12603789">
                <a:moveTo>
                  <a:pt x="0" y="0"/>
                </a:moveTo>
                <a:lnTo>
                  <a:pt x="12603789" y="0"/>
                </a:lnTo>
                <a:lnTo>
                  <a:pt x="12603789" y="6727272"/>
                </a:lnTo>
                <a:lnTo>
                  <a:pt x="0" y="6727272"/>
                </a:lnTo>
                <a:lnTo>
                  <a:pt x="0" y="0"/>
                </a:lnTo>
                <a:close/>
              </a:path>
            </a:pathLst>
          </a:custGeom>
          <a:blipFill>
            <a:blip r:embed="rId4">
              <a:alphaModFix amt="5000"/>
              <a:extLst>
                <a:ext uri="{96DAC541-7B7A-43D3-8B79-37D633B846F1}">
                  <asvg:svgBlip xmlns:asvg="http://schemas.microsoft.com/office/drawing/2016/SVG/main" r:embed="rId5"/>
                </a:ext>
              </a:extLst>
            </a:blip>
            <a:stretch>
              <a:fillRect l="0" t="0" r="0" b="0"/>
            </a:stretch>
          </a:blipFill>
        </p:spPr>
      </p:sp>
      <p:grpSp>
        <p:nvGrpSpPr>
          <p:cNvPr name="Group 10" id="10"/>
          <p:cNvGrpSpPr/>
          <p:nvPr/>
        </p:nvGrpSpPr>
        <p:grpSpPr>
          <a:xfrm rot="0">
            <a:off x="10791066" y="2790066"/>
            <a:ext cx="6468234" cy="6468234"/>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6905" t="0" r="-43187" b="0"/>
              </a:stretch>
            </a:blipFill>
          </p:spPr>
        </p:sp>
      </p:grpSp>
      <p:grpSp>
        <p:nvGrpSpPr>
          <p:cNvPr name="Group 12" id="12"/>
          <p:cNvGrpSpPr/>
          <p:nvPr/>
        </p:nvGrpSpPr>
        <p:grpSpPr>
          <a:xfrm rot="0">
            <a:off x="7053598" y="5133518"/>
            <a:ext cx="6128734" cy="2502903"/>
            <a:chOff x="0" y="0"/>
            <a:chExt cx="1614152" cy="659201"/>
          </a:xfrm>
        </p:grpSpPr>
        <p:sp>
          <p:nvSpPr>
            <p:cNvPr name="Freeform 13" id="13"/>
            <p:cNvSpPr/>
            <p:nvPr/>
          </p:nvSpPr>
          <p:spPr>
            <a:xfrm flipH="false" flipV="false" rot="0">
              <a:off x="0" y="0"/>
              <a:ext cx="1614152" cy="659201"/>
            </a:xfrm>
            <a:custGeom>
              <a:avLst/>
              <a:gdLst/>
              <a:ahLst/>
              <a:cxnLst/>
              <a:rect r="r" b="b" t="t" l="l"/>
              <a:pathLst>
                <a:path h="659201" w="1614152">
                  <a:moveTo>
                    <a:pt x="64424" y="0"/>
                  </a:moveTo>
                  <a:lnTo>
                    <a:pt x="1549728" y="0"/>
                  </a:lnTo>
                  <a:cubicBezTo>
                    <a:pt x="1566814" y="0"/>
                    <a:pt x="1583201" y="6788"/>
                    <a:pt x="1595283" y="18869"/>
                  </a:cubicBezTo>
                  <a:cubicBezTo>
                    <a:pt x="1607365" y="30951"/>
                    <a:pt x="1614152" y="47338"/>
                    <a:pt x="1614152" y="64424"/>
                  </a:cubicBezTo>
                  <a:lnTo>
                    <a:pt x="1614152" y="594777"/>
                  </a:lnTo>
                  <a:cubicBezTo>
                    <a:pt x="1614152" y="611863"/>
                    <a:pt x="1607365" y="628250"/>
                    <a:pt x="1595283" y="640331"/>
                  </a:cubicBezTo>
                  <a:cubicBezTo>
                    <a:pt x="1583201" y="652413"/>
                    <a:pt x="1566814" y="659201"/>
                    <a:pt x="1549728" y="659201"/>
                  </a:cubicBezTo>
                  <a:lnTo>
                    <a:pt x="64424" y="659201"/>
                  </a:lnTo>
                  <a:cubicBezTo>
                    <a:pt x="47338" y="659201"/>
                    <a:pt x="30951" y="652413"/>
                    <a:pt x="18869" y="640331"/>
                  </a:cubicBezTo>
                  <a:cubicBezTo>
                    <a:pt x="6788" y="628250"/>
                    <a:pt x="0" y="611863"/>
                    <a:pt x="0" y="594777"/>
                  </a:cubicBezTo>
                  <a:lnTo>
                    <a:pt x="0" y="64424"/>
                  </a:lnTo>
                  <a:cubicBezTo>
                    <a:pt x="0" y="47338"/>
                    <a:pt x="6788" y="30951"/>
                    <a:pt x="18869" y="18869"/>
                  </a:cubicBezTo>
                  <a:cubicBezTo>
                    <a:pt x="30951" y="6788"/>
                    <a:pt x="47338" y="0"/>
                    <a:pt x="64424" y="0"/>
                  </a:cubicBezTo>
                  <a:close/>
                </a:path>
              </a:pathLst>
            </a:custGeom>
            <a:gradFill rotWithShape="true">
              <a:gsLst>
                <a:gs pos="0">
                  <a:srgbClr val="2B77E8">
                    <a:alpha val="100000"/>
                  </a:srgbClr>
                </a:gs>
                <a:gs pos="100000">
                  <a:srgbClr val="0031C2">
                    <a:alpha val="100000"/>
                  </a:srgbClr>
                </a:gs>
              </a:gsLst>
              <a:lin ang="0"/>
            </a:gradFill>
          </p:spPr>
        </p:sp>
        <p:sp>
          <p:nvSpPr>
            <p:cNvPr name="TextBox 14" id="14"/>
            <p:cNvSpPr txBox="true"/>
            <p:nvPr/>
          </p:nvSpPr>
          <p:spPr>
            <a:xfrm>
              <a:off x="0" y="47625"/>
              <a:ext cx="1614152" cy="611576"/>
            </a:xfrm>
            <a:prstGeom prst="rect">
              <a:avLst/>
            </a:prstGeom>
          </p:spPr>
          <p:txBody>
            <a:bodyPr anchor="ctr" rtlCol="false" tIns="50800" lIns="50800" bIns="50800" rIns="50800"/>
            <a:lstStyle/>
            <a:p>
              <a:pPr algn="ctr">
                <a:lnSpc>
                  <a:spcPts val="2424"/>
                </a:lnSpc>
              </a:pPr>
            </a:p>
          </p:txBody>
        </p:sp>
      </p:grpSp>
      <p:grpSp>
        <p:nvGrpSpPr>
          <p:cNvPr name="Group 15" id="15"/>
          <p:cNvGrpSpPr/>
          <p:nvPr/>
        </p:nvGrpSpPr>
        <p:grpSpPr>
          <a:xfrm rot="0">
            <a:off x="1028700" y="6558189"/>
            <a:ext cx="3738898" cy="474480"/>
            <a:chOff x="0" y="0"/>
            <a:chExt cx="984730" cy="124966"/>
          </a:xfrm>
        </p:grpSpPr>
        <p:sp>
          <p:nvSpPr>
            <p:cNvPr name="Freeform 16" id="16"/>
            <p:cNvSpPr/>
            <p:nvPr/>
          </p:nvSpPr>
          <p:spPr>
            <a:xfrm flipH="false" flipV="false" rot="0">
              <a:off x="0" y="0"/>
              <a:ext cx="984730" cy="124966"/>
            </a:xfrm>
            <a:custGeom>
              <a:avLst/>
              <a:gdLst/>
              <a:ahLst/>
              <a:cxnLst/>
              <a:rect r="r" b="b" t="t" l="l"/>
              <a:pathLst>
                <a:path h="124966" w="984730">
                  <a:moveTo>
                    <a:pt x="62483" y="0"/>
                  </a:moveTo>
                  <a:lnTo>
                    <a:pt x="922247" y="0"/>
                  </a:lnTo>
                  <a:cubicBezTo>
                    <a:pt x="938819" y="0"/>
                    <a:pt x="954712" y="6583"/>
                    <a:pt x="966429" y="18301"/>
                  </a:cubicBezTo>
                  <a:cubicBezTo>
                    <a:pt x="978147" y="30019"/>
                    <a:pt x="984730" y="45911"/>
                    <a:pt x="984730" y="62483"/>
                  </a:cubicBezTo>
                  <a:lnTo>
                    <a:pt x="984730" y="62483"/>
                  </a:lnTo>
                  <a:cubicBezTo>
                    <a:pt x="984730" y="79055"/>
                    <a:pt x="978147" y="94947"/>
                    <a:pt x="966429" y="106665"/>
                  </a:cubicBezTo>
                  <a:cubicBezTo>
                    <a:pt x="954712" y="118383"/>
                    <a:pt x="938819" y="124966"/>
                    <a:pt x="922247" y="124966"/>
                  </a:cubicBezTo>
                  <a:lnTo>
                    <a:pt x="62483" y="124966"/>
                  </a:lnTo>
                  <a:cubicBezTo>
                    <a:pt x="45911" y="124966"/>
                    <a:pt x="30019" y="118383"/>
                    <a:pt x="18301" y="106665"/>
                  </a:cubicBezTo>
                  <a:cubicBezTo>
                    <a:pt x="6583" y="94947"/>
                    <a:pt x="0" y="79055"/>
                    <a:pt x="0" y="62483"/>
                  </a:cubicBezTo>
                  <a:lnTo>
                    <a:pt x="0" y="62483"/>
                  </a:lnTo>
                  <a:cubicBezTo>
                    <a:pt x="0" y="45911"/>
                    <a:pt x="6583" y="30019"/>
                    <a:pt x="18301" y="18301"/>
                  </a:cubicBezTo>
                  <a:cubicBezTo>
                    <a:pt x="30019" y="6583"/>
                    <a:pt x="45911" y="0"/>
                    <a:pt x="62483" y="0"/>
                  </a:cubicBezTo>
                  <a:close/>
                </a:path>
              </a:pathLst>
            </a:custGeom>
            <a:gradFill rotWithShape="true">
              <a:gsLst>
                <a:gs pos="0">
                  <a:srgbClr val="2B77E8">
                    <a:alpha val="100000"/>
                  </a:srgbClr>
                </a:gs>
                <a:gs pos="100000">
                  <a:srgbClr val="0031C2">
                    <a:alpha val="100000"/>
                  </a:srgbClr>
                </a:gs>
              </a:gsLst>
              <a:lin ang="0"/>
            </a:gradFill>
          </p:spPr>
        </p:sp>
        <p:sp>
          <p:nvSpPr>
            <p:cNvPr name="TextBox 17" id="17"/>
            <p:cNvSpPr txBox="true"/>
            <p:nvPr/>
          </p:nvSpPr>
          <p:spPr>
            <a:xfrm>
              <a:off x="0" y="47625"/>
              <a:ext cx="984730" cy="77341"/>
            </a:xfrm>
            <a:prstGeom prst="rect">
              <a:avLst/>
            </a:prstGeom>
          </p:spPr>
          <p:txBody>
            <a:bodyPr anchor="ctr" rtlCol="false" tIns="50800" lIns="50800" bIns="50800" rIns="50800"/>
            <a:lstStyle/>
            <a:p>
              <a:pPr algn="ctr">
                <a:lnSpc>
                  <a:spcPts val="2424"/>
                </a:lnSpc>
              </a:pPr>
            </a:p>
          </p:txBody>
        </p:sp>
      </p:grpSp>
      <p:grpSp>
        <p:nvGrpSpPr>
          <p:cNvPr name="Group 18" id="18"/>
          <p:cNvGrpSpPr/>
          <p:nvPr/>
        </p:nvGrpSpPr>
        <p:grpSpPr>
          <a:xfrm rot="0">
            <a:off x="1028700" y="7161941"/>
            <a:ext cx="3738898" cy="474480"/>
            <a:chOff x="0" y="0"/>
            <a:chExt cx="984730" cy="124966"/>
          </a:xfrm>
        </p:grpSpPr>
        <p:sp>
          <p:nvSpPr>
            <p:cNvPr name="Freeform 19" id="19"/>
            <p:cNvSpPr/>
            <p:nvPr/>
          </p:nvSpPr>
          <p:spPr>
            <a:xfrm flipH="false" flipV="false" rot="0">
              <a:off x="0" y="0"/>
              <a:ext cx="984730" cy="124966"/>
            </a:xfrm>
            <a:custGeom>
              <a:avLst/>
              <a:gdLst/>
              <a:ahLst/>
              <a:cxnLst/>
              <a:rect r="r" b="b" t="t" l="l"/>
              <a:pathLst>
                <a:path h="124966" w="984730">
                  <a:moveTo>
                    <a:pt x="62483" y="0"/>
                  </a:moveTo>
                  <a:lnTo>
                    <a:pt x="922247" y="0"/>
                  </a:lnTo>
                  <a:cubicBezTo>
                    <a:pt x="938819" y="0"/>
                    <a:pt x="954712" y="6583"/>
                    <a:pt x="966429" y="18301"/>
                  </a:cubicBezTo>
                  <a:cubicBezTo>
                    <a:pt x="978147" y="30019"/>
                    <a:pt x="984730" y="45911"/>
                    <a:pt x="984730" y="62483"/>
                  </a:cubicBezTo>
                  <a:lnTo>
                    <a:pt x="984730" y="62483"/>
                  </a:lnTo>
                  <a:cubicBezTo>
                    <a:pt x="984730" y="79055"/>
                    <a:pt x="978147" y="94947"/>
                    <a:pt x="966429" y="106665"/>
                  </a:cubicBezTo>
                  <a:cubicBezTo>
                    <a:pt x="954712" y="118383"/>
                    <a:pt x="938819" y="124966"/>
                    <a:pt x="922247" y="124966"/>
                  </a:cubicBezTo>
                  <a:lnTo>
                    <a:pt x="62483" y="124966"/>
                  </a:lnTo>
                  <a:cubicBezTo>
                    <a:pt x="45911" y="124966"/>
                    <a:pt x="30019" y="118383"/>
                    <a:pt x="18301" y="106665"/>
                  </a:cubicBezTo>
                  <a:cubicBezTo>
                    <a:pt x="6583" y="94947"/>
                    <a:pt x="0" y="79055"/>
                    <a:pt x="0" y="62483"/>
                  </a:cubicBezTo>
                  <a:lnTo>
                    <a:pt x="0" y="62483"/>
                  </a:lnTo>
                  <a:cubicBezTo>
                    <a:pt x="0" y="45911"/>
                    <a:pt x="6583" y="30019"/>
                    <a:pt x="18301" y="18301"/>
                  </a:cubicBezTo>
                  <a:cubicBezTo>
                    <a:pt x="30019" y="6583"/>
                    <a:pt x="45911" y="0"/>
                    <a:pt x="62483" y="0"/>
                  </a:cubicBezTo>
                  <a:close/>
                </a:path>
              </a:pathLst>
            </a:custGeom>
            <a:gradFill rotWithShape="true">
              <a:gsLst>
                <a:gs pos="0">
                  <a:srgbClr val="2B77E8">
                    <a:alpha val="100000"/>
                  </a:srgbClr>
                </a:gs>
                <a:gs pos="100000">
                  <a:srgbClr val="0031C2">
                    <a:alpha val="100000"/>
                  </a:srgbClr>
                </a:gs>
              </a:gsLst>
              <a:lin ang="0"/>
            </a:gradFill>
          </p:spPr>
        </p:sp>
        <p:sp>
          <p:nvSpPr>
            <p:cNvPr name="TextBox 20" id="20"/>
            <p:cNvSpPr txBox="true"/>
            <p:nvPr/>
          </p:nvSpPr>
          <p:spPr>
            <a:xfrm>
              <a:off x="0" y="47625"/>
              <a:ext cx="984730" cy="77341"/>
            </a:xfrm>
            <a:prstGeom prst="rect">
              <a:avLst/>
            </a:prstGeom>
          </p:spPr>
          <p:txBody>
            <a:bodyPr anchor="ctr" rtlCol="false" tIns="50800" lIns="50800" bIns="50800" rIns="50800"/>
            <a:lstStyle/>
            <a:p>
              <a:pPr algn="ctr">
                <a:lnSpc>
                  <a:spcPts val="2424"/>
                </a:lnSpc>
              </a:pPr>
            </a:p>
          </p:txBody>
        </p:sp>
      </p:grpSp>
      <p:grpSp>
        <p:nvGrpSpPr>
          <p:cNvPr name="Group 21" id="21"/>
          <p:cNvGrpSpPr/>
          <p:nvPr/>
        </p:nvGrpSpPr>
        <p:grpSpPr>
          <a:xfrm rot="0">
            <a:off x="1028700" y="7765692"/>
            <a:ext cx="3738898" cy="474480"/>
            <a:chOff x="0" y="0"/>
            <a:chExt cx="984730" cy="124966"/>
          </a:xfrm>
        </p:grpSpPr>
        <p:sp>
          <p:nvSpPr>
            <p:cNvPr name="Freeform 22" id="22"/>
            <p:cNvSpPr/>
            <p:nvPr/>
          </p:nvSpPr>
          <p:spPr>
            <a:xfrm flipH="false" flipV="false" rot="0">
              <a:off x="0" y="0"/>
              <a:ext cx="984730" cy="124966"/>
            </a:xfrm>
            <a:custGeom>
              <a:avLst/>
              <a:gdLst/>
              <a:ahLst/>
              <a:cxnLst/>
              <a:rect r="r" b="b" t="t" l="l"/>
              <a:pathLst>
                <a:path h="124966" w="984730">
                  <a:moveTo>
                    <a:pt x="62483" y="0"/>
                  </a:moveTo>
                  <a:lnTo>
                    <a:pt x="922247" y="0"/>
                  </a:lnTo>
                  <a:cubicBezTo>
                    <a:pt x="938819" y="0"/>
                    <a:pt x="954712" y="6583"/>
                    <a:pt x="966429" y="18301"/>
                  </a:cubicBezTo>
                  <a:cubicBezTo>
                    <a:pt x="978147" y="30019"/>
                    <a:pt x="984730" y="45911"/>
                    <a:pt x="984730" y="62483"/>
                  </a:cubicBezTo>
                  <a:lnTo>
                    <a:pt x="984730" y="62483"/>
                  </a:lnTo>
                  <a:cubicBezTo>
                    <a:pt x="984730" y="79055"/>
                    <a:pt x="978147" y="94947"/>
                    <a:pt x="966429" y="106665"/>
                  </a:cubicBezTo>
                  <a:cubicBezTo>
                    <a:pt x="954712" y="118383"/>
                    <a:pt x="938819" y="124966"/>
                    <a:pt x="922247" y="124966"/>
                  </a:cubicBezTo>
                  <a:lnTo>
                    <a:pt x="62483" y="124966"/>
                  </a:lnTo>
                  <a:cubicBezTo>
                    <a:pt x="45911" y="124966"/>
                    <a:pt x="30019" y="118383"/>
                    <a:pt x="18301" y="106665"/>
                  </a:cubicBezTo>
                  <a:cubicBezTo>
                    <a:pt x="6583" y="94947"/>
                    <a:pt x="0" y="79055"/>
                    <a:pt x="0" y="62483"/>
                  </a:cubicBezTo>
                  <a:lnTo>
                    <a:pt x="0" y="62483"/>
                  </a:lnTo>
                  <a:cubicBezTo>
                    <a:pt x="0" y="45911"/>
                    <a:pt x="6583" y="30019"/>
                    <a:pt x="18301" y="18301"/>
                  </a:cubicBezTo>
                  <a:cubicBezTo>
                    <a:pt x="30019" y="6583"/>
                    <a:pt x="45911" y="0"/>
                    <a:pt x="62483" y="0"/>
                  </a:cubicBezTo>
                  <a:close/>
                </a:path>
              </a:pathLst>
            </a:custGeom>
            <a:gradFill rotWithShape="true">
              <a:gsLst>
                <a:gs pos="0">
                  <a:srgbClr val="2B77E8">
                    <a:alpha val="100000"/>
                  </a:srgbClr>
                </a:gs>
                <a:gs pos="100000">
                  <a:srgbClr val="0031C2">
                    <a:alpha val="100000"/>
                  </a:srgbClr>
                </a:gs>
              </a:gsLst>
              <a:lin ang="0"/>
            </a:gradFill>
          </p:spPr>
        </p:sp>
        <p:sp>
          <p:nvSpPr>
            <p:cNvPr name="TextBox 23" id="23"/>
            <p:cNvSpPr txBox="true"/>
            <p:nvPr/>
          </p:nvSpPr>
          <p:spPr>
            <a:xfrm>
              <a:off x="0" y="47625"/>
              <a:ext cx="984730" cy="77341"/>
            </a:xfrm>
            <a:prstGeom prst="rect">
              <a:avLst/>
            </a:prstGeom>
          </p:spPr>
          <p:txBody>
            <a:bodyPr anchor="ctr" rtlCol="false" tIns="50800" lIns="50800" bIns="50800" rIns="50800"/>
            <a:lstStyle/>
            <a:p>
              <a:pPr algn="ctr">
                <a:lnSpc>
                  <a:spcPts val="2424"/>
                </a:lnSpc>
              </a:pPr>
            </a:p>
          </p:txBody>
        </p:sp>
      </p:grpSp>
      <p:sp>
        <p:nvSpPr>
          <p:cNvPr name="TextBox 24" id="24"/>
          <p:cNvSpPr txBox="true"/>
          <p:nvPr/>
        </p:nvSpPr>
        <p:spPr>
          <a:xfrm rot="0">
            <a:off x="1028700" y="2145033"/>
            <a:ext cx="3738898" cy="1388286"/>
          </a:xfrm>
          <a:prstGeom prst="rect">
            <a:avLst/>
          </a:prstGeom>
        </p:spPr>
        <p:txBody>
          <a:bodyPr anchor="t" rtlCol="false" tIns="0" lIns="0" bIns="0" rIns="0">
            <a:spAutoFit/>
          </a:bodyPr>
          <a:lstStyle/>
          <a:p>
            <a:pPr algn="l">
              <a:lnSpc>
                <a:spcPts val="10359"/>
              </a:lnSpc>
            </a:pPr>
            <a:r>
              <a:rPr lang="en-US" sz="10679" spc="-533" b="true">
                <a:solidFill>
                  <a:srgbClr val="000000"/>
                </a:solidFill>
                <a:latin typeface="Open Sans Bold"/>
                <a:ea typeface="Open Sans Bold"/>
                <a:cs typeface="Open Sans Bold"/>
                <a:sym typeface="Open Sans Bold"/>
              </a:rPr>
              <a:t>Judul</a:t>
            </a:r>
          </a:p>
        </p:txBody>
      </p:sp>
      <p:sp>
        <p:nvSpPr>
          <p:cNvPr name="TextBox 25" id="25"/>
          <p:cNvSpPr txBox="true"/>
          <p:nvPr/>
        </p:nvSpPr>
        <p:spPr>
          <a:xfrm rot="0">
            <a:off x="1028700" y="5095418"/>
            <a:ext cx="5534321" cy="1066800"/>
          </a:xfrm>
          <a:prstGeom prst="rect">
            <a:avLst/>
          </a:prstGeom>
        </p:spPr>
        <p:txBody>
          <a:bodyPr anchor="t" rtlCol="false" tIns="0" lIns="0" bIns="0" rIns="0">
            <a:spAutoFit/>
          </a:bodyPr>
          <a:lstStyle/>
          <a:p>
            <a:pPr algn="l">
              <a:lnSpc>
                <a:spcPts val="2100"/>
              </a:lnSpc>
            </a:pPr>
            <a:r>
              <a:rPr lang="en-US" sz="1500">
                <a:solidFill>
                  <a:srgbClr val="000000"/>
                </a:solidFill>
                <a:latin typeface="Lato"/>
                <a:ea typeface="Lato"/>
                <a:cs typeface="Lato"/>
                <a:sym typeface="Lato"/>
              </a:rPr>
              <a:t>Lorem ipsum dolor sit amet, consectetur adipiscing elit. Sed aliquam venenatis mollis. Ut quis dapibus felis, commodo volutpat lorem. Class aptent taciti sociosqu ad litora torquent per conubia nostra, per inceptos himenaeos.</a:t>
            </a:r>
          </a:p>
        </p:txBody>
      </p:sp>
      <p:sp>
        <p:nvSpPr>
          <p:cNvPr name="TextBox 26" id="26"/>
          <p:cNvSpPr txBox="true"/>
          <p:nvPr/>
        </p:nvSpPr>
        <p:spPr>
          <a:xfrm rot="0">
            <a:off x="7753269" y="5699170"/>
            <a:ext cx="4729392" cy="1333500"/>
          </a:xfrm>
          <a:prstGeom prst="rect">
            <a:avLst/>
          </a:prstGeom>
        </p:spPr>
        <p:txBody>
          <a:bodyPr anchor="t" rtlCol="false" tIns="0" lIns="0" bIns="0" rIns="0">
            <a:spAutoFit/>
          </a:bodyPr>
          <a:lstStyle/>
          <a:p>
            <a:pPr algn="l">
              <a:lnSpc>
                <a:spcPts val="2100"/>
              </a:lnSpc>
            </a:pPr>
            <a:r>
              <a:rPr lang="en-US" sz="1500">
                <a:solidFill>
                  <a:srgbClr val="FFFFFF"/>
                </a:solidFill>
                <a:latin typeface="Lato"/>
                <a:ea typeface="Lato"/>
                <a:cs typeface="Lato"/>
                <a:sym typeface="Lato"/>
              </a:rPr>
              <a:t>Lorem ipsum dolor sit amet, consectetur adipiscing elit. Sed aliquam venenatis mollis. Ut quis dapibus felis, commodo volutpat lorem. Class aptent taciti sociosqu ad litora torquent per conubia nostra, per inceptos himenaeos.</a:t>
            </a:r>
          </a:p>
        </p:txBody>
      </p:sp>
      <p:grpSp>
        <p:nvGrpSpPr>
          <p:cNvPr name="Group 27" id="27"/>
          <p:cNvGrpSpPr/>
          <p:nvPr/>
        </p:nvGrpSpPr>
        <p:grpSpPr>
          <a:xfrm rot="0">
            <a:off x="1047750" y="421200"/>
            <a:ext cx="1281887" cy="607500"/>
            <a:chOff x="0" y="0"/>
            <a:chExt cx="1709183" cy="810000"/>
          </a:xfrm>
        </p:grpSpPr>
        <p:sp>
          <p:nvSpPr>
            <p:cNvPr name="Freeform 28" id="28"/>
            <p:cNvSpPr/>
            <p:nvPr/>
          </p:nvSpPr>
          <p:spPr>
            <a:xfrm flipH="false" flipV="false" rot="0">
              <a:off x="0" y="27441"/>
              <a:ext cx="692076" cy="782559"/>
            </a:xfrm>
            <a:custGeom>
              <a:avLst/>
              <a:gdLst/>
              <a:ahLst/>
              <a:cxnLst/>
              <a:rect r="r" b="b" t="t" l="l"/>
              <a:pathLst>
                <a:path h="782559" w="692076">
                  <a:moveTo>
                    <a:pt x="0" y="0"/>
                  </a:moveTo>
                  <a:lnTo>
                    <a:pt x="692076" y="0"/>
                  </a:lnTo>
                  <a:lnTo>
                    <a:pt x="692076" y="782559"/>
                  </a:lnTo>
                  <a:lnTo>
                    <a:pt x="0" y="782559"/>
                  </a:lnTo>
                  <a:lnTo>
                    <a:pt x="0" y="0"/>
                  </a:lnTo>
                  <a:close/>
                </a:path>
              </a:pathLst>
            </a:custGeom>
            <a:blipFill>
              <a:blip r:embed="rId7"/>
              <a:stretch>
                <a:fillRect l="0" t="0" r="0" b="0"/>
              </a:stretch>
            </a:blipFill>
          </p:spPr>
        </p:sp>
        <p:sp>
          <p:nvSpPr>
            <p:cNvPr name="Freeform 29" id="29"/>
            <p:cNvSpPr/>
            <p:nvPr/>
          </p:nvSpPr>
          <p:spPr>
            <a:xfrm flipH="false" flipV="false" rot="0">
              <a:off x="1002936" y="0"/>
              <a:ext cx="706247" cy="810000"/>
            </a:xfrm>
            <a:custGeom>
              <a:avLst/>
              <a:gdLst/>
              <a:ahLst/>
              <a:cxnLst/>
              <a:rect r="r" b="b" t="t" l="l"/>
              <a:pathLst>
                <a:path h="810000" w="706247">
                  <a:moveTo>
                    <a:pt x="0" y="0"/>
                  </a:moveTo>
                  <a:lnTo>
                    <a:pt x="706247" y="0"/>
                  </a:lnTo>
                  <a:lnTo>
                    <a:pt x="706247" y="810000"/>
                  </a:lnTo>
                  <a:lnTo>
                    <a:pt x="0" y="810000"/>
                  </a:lnTo>
                  <a:lnTo>
                    <a:pt x="0" y="0"/>
                  </a:lnTo>
                  <a:close/>
                </a:path>
              </a:pathLst>
            </a:custGeom>
            <a:blipFill>
              <a:blip r:embed="rId8"/>
              <a:stretch>
                <a:fillRect l="0" t="0" r="0" b="0"/>
              </a:stretch>
            </a:blipFill>
          </p:spPr>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sp>
        <p:nvSpPr>
          <p:cNvPr name="Freeform 2" id="2"/>
          <p:cNvSpPr/>
          <p:nvPr/>
        </p:nvSpPr>
        <p:spPr>
          <a:xfrm flipH="true" flipV="true" rot="2700000">
            <a:off x="-2691645" y="7532897"/>
            <a:ext cx="7315200" cy="3904488"/>
          </a:xfrm>
          <a:custGeom>
            <a:avLst/>
            <a:gdLst/>
            <a:ahLst/>
            <a:cxnLst/>
            <a:rect r="r" b="b" t="t" l="l"/>
            <a:pathLst>
              <a:path h="3904488" w="7315200">
                <a:moveTo>
                  <a:pt x="7315200" y="3904488"/>
                </a:moveTo>
                <a:lnTo>
                  <a:pt x="0" y="3904488"/>
                </a:lnTo>
                <a:lnTo>
                  <a:pt x="0" y="0"/>
                </a:lnTo>
                <a:lnTo>
                  <a:pt x="7315200" y="0"/>
                </a:lnTo>
                <a:lnTo>
                  <a:pt x="7315200" y="3904488"/>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2700000">
            <a:off x="11020151" y="-2561777"/>
            <a:ext cx="12603789" cy="6727272"/>
          </a:xfrm>
          <a:custGeom>
            <a:avLst/>
            <a:gdLst/>
            <a:ahLst/>
            <a:cxnLst/>
            <a:rect r="r" b="b" t="t" l="l"/>
            <a:pathLst>
              <a:path h="6727272" w="12603789">
                <a:moveTo>
                  <a:pt x="0" y="0"/>
                </a:moveTo>
                <a:lnTo>
                  <a:pt x="12603789" y="0"/>
                </a:lnTo>
                <a:lnTo>
                  <a:pt x="12603789" y="6727272"/>
                </a:lnTo>
                <a:lnTo>
                  <a:pt x="0" y="6727272"/>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1028700" y="4537577"/>
            <a:ext cx="1243616" cy="474480"/>
            <a:chOff x="0" y="0"/>
            <a:chExt cx="327537" cy="124966"/>
          </a:xfrm>
        </p:grpSpPr>
        <p:sp>
          <p:nvSpPr>
            <p:cNvPr name="Freeform 5" id="5"/>
            <p:cNvSpPr/>
            <p:nvPr/>
          </p:nvSpPr>
          <p:spPr>
            <a:xfrm flipH="false" flipV="false" rot="0">
              <a:off x="0" y="0"/>
              <a:ext cx="327537" cy="124966"/>
            </a:xfrm>
            <a:custGeom>
              <a:avLst/>
              <a:gdLst/>
              <a:ahLst/>
              <a:cxnLst/>
              <a:rect r="r" b="b" t="t" l="l"/>
              <a:pathLst>
                <a:path h="124966" w="327537">
                  <a:moveTo>
                    <a:pt x="62483" y="0"/>
                  </a:moveTo>
                  <a:lnTo>
                    <a:pt x="265054" y="0"/>
                  </a:lnTo>
                  <a:cubicBezTo>
                    <a:pt x="281625" y="0"/>
                    <a:pt x="297518" y="6583"/>
                    <a:pt x="309236" y="18301"/>
                  </a:cubicBezTo>
                  <a:cubicBezTo>
                    <a:pt x="320954" y="30019"/>
                    <a:pt x="327537" y="45911"/>
                    <a:pt x="327537" y="62483"/>
                  </a:cubicBezTo>
                  <a:lnTo>
                    <a:pt x="327537" y="62483"/>
                  </a:lnTo>
                  <a:cubicBezTo>
                    <a:pt x="327537" y="79055"/>
                    <a:pt x="320954" y="94947"/>
                    <a:pt x="309236" y="106665"/>
                  </a:cubicBezTo>
                  <a:cubicBezTo>
                    <a:pt x="297518" y="118383"/>
                    <a:pt x="281625" y="124966"/>
                    <a:pt x="265054" y="124966"/>
                  </a:cubicBezTo>
                  <a:lnTo>
                    <a:pt x="62483" y="124966"/>
                  </a:lnTo>
                  <a:cubicBezTo>
                    <a:pt x="45911" y="124966"/>
                    <a:pt x="30019" y="118383"/>
                    <a:pt x="18301" y="106665"/>
                  </a:cubicBezTo>
                  <a:cubicBezTo>
                    <a:pt x="6583" y="94947"/>
                    <a:pt x="0" y="79055"/>
                    <a:pt x="0" y="62483"/>
                  </a:cubicBezTo>
                  <a:lnTo>
                    <a:pt x="0" y="62483"/>
                  </a:lnTo>
                  <a:cubicBezTo>
                    <a:pt x="0" y="45911"/>
                    <a:pt x="6583" y="30019"/>
                    <a:pt x="18301" y="18301"/>
                  </a:cubicBezTo>
                  <a:cubicBezTo>
                    <a:pt x="30019" y="6583"/>
                    <a:pt x="45911" y="0"/>
                    <a:pt x="62483" y="0"/>
                  </a:cubicBezTo>
                  <a:close/>
                </a:path>
              </a:pathLst>
            </a:custGeom>
            <a:gradFill rotWithShape="true">
              <a:gsLst>
                <a:gs pos="0">
                  <a:srgbClr val="2B77E8">
                    <a:alpha val="100000"/>
                  </a:srgbClr>
                </a:gs>
                <a:gs pos="100000">
                  <a:srgbClr val="0031C2">
                    <a:alpha val="100000"/>
                  </a:srgbClr>
                </a:gs>
              </a:gsLst>
              <a:lin ang="0"/>
            </a:gradFill>
          </p:spPr>
        </p:sp>
        <p:sp>
          <p:nvSpPr>
            <p:cNvPr name="TextBox 6" id="6"/>
            <p:cNvSpPr txBox="true"/>
            <p:nvPr/>
          </p:nvSpPr>
          <p:spPr>
            <a:xfrm>
              <a:off x="0" y="47625"/>
              <a:ext cx="327537" cy="77341"/>
            </a:xfrm>
            <a:prstGeom prst="rect">
              <a:avLst/>
            </a:prstGeom>
          </p:spPr>
          <p:txBody>
            <a:bodyPr anchor="ctr" rtlCol="false" tIns="50800" lIns="50800" bIns="50800" rIns="50800"/>
            <a:lstStyle/>
            <a:p>
              <a:pPr algn="ctr">
                <a:lnSpc>
                  <a:spcPts val="2424"/>
                </a:lnSpc>
              </a:pPr>
            </a:p>
          </p:txBody>
        </p:sp>
      </p:grpSp>
      <p:grpSp>
        <p:nvGrpSpPr>
          <p:cNvPr name="Group 7" id="7"/>
          <p:cNvGrpSpPr/>
          <p:nvPr/>
        </p:nvGrpSpPr>
        <p:grpSpPr>
          <a:xfrm rot="0">
            <a:off x="1028700" y="6658602"/>
            <a:ext cx="1243616" cy="474480"/>
            <a:chOff x="0" y="0"/>
            <a:chExt cx="327537" cy="124966"/>
          </a:xfrm>
        </p:grpSpPr>
        <p:sp>
          <p:nvSpPr>
            <p:cNvPr name="Freeform 8" id="8"/>
            <p:cNvSpPr/>
            <p:nvPr/>
          </p:nvSpPr>
          <p:spPr>
            <a:xfrm flipH="false" flipV="false" rot="0">
              <a:off x="0" y="0"/>
              <a:ext cx="327537" cy="124966"/>
            </a:xfrm>
            <a:custGeom>
              <a:avLst/>
              <a:gdLst/>
              <a:ahLst/>
              <a:cxnLst/>
              <a:rect r="r" b="b" t="t" l="l"/>
              <a:pathLst>
                <a:path h="124966" w="327537">
                  <a:moveTo>
                    <a:pt x="62483" y="0"/>
                  </a:moveTo>
                  <a:lnTo>
                    <a:pt x="265054" y="0"/>
                  </a:lnTo>
                  <a:cubicBezTo>
                    <a:pt x="281625" y="0"/>
                    <a:pt x="297518" y="6583"/>
                    <a:pt x="309236" y="18301"/>
                  </a:cubicBezTo>
                  <a:cubicBezTo>
                    <a:pt x="320954" y="30019"/>
                    <a:pt x="327537" y="45911"/>
                    <a:pt x="327537" y="62483"/>
                  </a:cubicBezTo>
                  <a:lnTo>
                    <a:pt x="327537" y="62483"/>
                  </a:lnTo>
                  <a:cubicBezTo>
                    <a:pt x="327537" y="79055"/>
                    <a:pt x="320954" y="94947"/>
                    <a:pt x="309236" y="106665"/>
                  </a:cubicBezTo>
                  <a:cubicBezTo>
                    <a:pt x="297518" y="118383"/>
                    <a:pt x="281625" y="124966"/>
                    <a:pt x="265054" y="124966"/>
                  </a:cubicBezTo>
                  <a:lnTo>
                    <a:pt x="62483" y="124966"/>
                  </a:lnTo>
                  <a:cubicBezTo>
                    <a:pt x="45911" y="124966"/>
                    <a:pt x="30019" y="118383"/>
                    <a:pt x="18301" y="106665"/>
                  </a:cubicBezTo>
                  <a:cubicBezTo>
                    <a:pt x="6583" y="94947"/>
                    <a:pt x="0" y="79055"/>
                    <a:pt x="0" y="62483"/>
                  </a:cubicBezTo>
                  <a:lnTo>
                    <a:pt x="0" y="62483"/>
                  </a:lnTo>
                  <a:cubicBezTo>
                    <a:pt x="0" y="45911"/>
                    <a:pt x="6583" y="30019"/>
                    <a:pt x="18301" y="18301"/>
                  </a:cubicBezTo>
                  <a:cubicBezTo>
                    <a:pt x="30019" y="6583"/>
                    <a:pt x="45911" y="0"/>
                    <a:pt x="62483" y="0"/>
                  </a:cubicBezTo>
                  <a:close/>
                </a:path>
              </a:pathLst>
            </a:custGeom>
            <a:gradFill rotWithShape="true">
              <a:gsLst>
                <a:gs pos="0">
                  <a:srgbClr val="2B77E8">
                    <a:alpha val="100000"/>
                  </a:srgbClr>
                </a:gs>
                <a:gs pos="100000">
                  <a:srgbClr val="0031C2">
                    <a:alpha val="100000"/>
                  </a:srgbClr>
                </a:gs>
              </a:gsLst>
              <a:lin ang="0"/>
            </a:gradFill>
          </p:spPr>
        </p:sp>
        <p:sp>
          <p:nvSpPr>
            <p:cNvPr name="TextBox 9" id="9"/>
            <p:cNvSpPr txBox="true"/>
            <p:nvPr/>
          </p:nvSpPr>
          <p:spPr>
            <a:xfrm>
              <a:off x="0" y="47625"/>
              <a:ext cx="327537" cy="77341"/>
            </a:xfrm>
            <a:prstGeom prst="rect">
              <a:avLst/>
            </a:prstGeom>
          </p:spPr>
          <p:txBody>
            <a:bodyPr anchor="ctr" rtlCol="false" tIns="50800" lIns="50800" bIns="50800" rIns="50800"/>
            <a:lstStyle/>
            <a:p>
              <a:pPr algn="ctr">
                <a:lnSpc>
                  <a:spcPts val="2424"/>
                </a:lnSpc>
              </a:pPr>
            </a:p>
          </p:txBody>
        </p:sp>
      </p:grpSp>
      <p:sp>
        <p:nvSpPr>
          <p:cNvPr name="TextBox 10" id="10"/>
          <p:cNvSpPr txBox="true"/>
          <p:nvPr/>
        </p:nvSpPr>
        <p:spPr>
          <a:xfrm rot="0">
            <a:off x="1028700" y="2206316"/>
            <a:ext cx="7736234" cy="1388286"/>
          </a:xfrm>
          <a:prstGeom prst="rect">
            <a:avLst/>
          </a:prstGeom>
        </p:spPr>
        <p:txBody>
          <a:bodyPr anchor="t" rtlCol="false" tIns="0" lIns="0" bIns="0" rIns="0">
            <a:spAutoFit/>
          </a:bodyPr>
          <a:lstStyle/>
          <a:p>
            <a:pPr algn="l">
              <a:lnSpc>
                <a:spcPts val="10359"/>
              </a:lnSpc>
            </a:pPr>
            <a:r>
              <a:rPr lang="en-US" sz="10679" spc="-533" b="true">
                <a:solidFill>
                  <a:srgbClr val="000000"/>
                </a:solidFill>
                <a:latin typeface="Open Sans Bold"/>
                <a:ea typeface="Open Sans Bold"/>
                <a:cs typeface="Open Sans Bold"/>
                <a:sym typeface="Open Sans Bold"/>
              </a:rPr>
              <a:t>Judul</a:t>
            </a:r>
          </a:p>
        </p:txBody>
      </p:sp>
      <p:sp>
        <p:nvSpPr>
          <p:cNvPr name="TextBox 11" id="11"/>
          <p:cNvSpPr txBox="true"/>
          <p:nvPr/>
        </p:nvSpPr>
        <p:spPr>
          <a:xfrm rot="0">
            <a:off x="1028700" y="5163177"/>
            <a:ext cx="7102862" cy="800100"/>
          </a:xfrm>
          <a:prstGeom prst="rect">
            <a:avLst/>
          </a:prstGeom>
        </p:spPr>
        <p:txBody>
          <a:bodyPr anchor="t" rtlCol="false" tIns="0" lIns="0" bIns="0" rIns="0">
            <a:spAutoFit/>
          </a:bodyPr>
          <a:lstStyle/>
          <a:p>
            <a:pPr algn="l">
              <a:lnSpc>
                <a:spcPts val="2100"/>
              </a:lnSpc>
            </a:pPr>
            <a:r>
              <a:rPr lang="en-US" sz="1500">
                <a:solidFill>
                  <a:srgbClr val="000000"/>
                </a:solidFill>
                <a:latin typeface="Lato"/>
                <a:ea typeface="Lato"/>
                <a:cs typeface="Lato"/>
                <a:sym typeface="Lato"/>
              </a:rPr>
              <a:t>Lorem ipsum dolor sit amet, consectetur adipiscing elit. Sed aliquam venenatis mollis. Ut quis dapibus felis, commodo volutpat lorem. Class aptent taciti sociosqu ad litora torquent per conubia nostra, per inceptos himenaeos.</a:t>
            </a:r>
          </a:p>
        </p:txBody>
      </p:sp>
      <p:sp>
        <p:nvSpPr>
          <p:cNvPr name="TextBox 12" id="12"/>
          <p:cNvSpPr txBox="true"/>
          <p:nvPr/>
        </p:nvSpPr>
        <p:spPr>
          <a:xfrm rot="0">
            <a:off x="1028700" y="7284203"/>
            <a:ext cx="7102862" cy="800100"/>
          </a:xfrm>
          <a:prstGeom prst="rect">
            <a:avLst/>
          </a:prstGeom>
        </p:spPr>
        <p:txBody>
          <a:bodyPr anchor="t" rtlCol="false" tIns="0" lIns="0" bIns="0" rIns="0">
            <a:spAutoFit/>
          </a:bodyPr>
          <a:lstStyle/>
          <a:p>
            <a:pPr algn="l">
              <a:lnSpc>
                <a:spcPts val="2100"/>
              </a:lnSpc>
            </a:pPr>
            <a:r>
              <a:rPr lang="en-US" sz="1500">
                <a:solidFill>
                  <a:srgbClr val="000000"/>
                </a:solidFill>
                <a:latin typeface="Lato"/>
                <a:ea typeface="Lato"/>
                <a:cs typeface="Lato"/>
                <a:sym typeface="Lato"/>
              </a:rPr>
              <a:t>Lorem ipsum dolor sit amet, consectetur adipiscing elit. Sed aliquam venenatis mollis. Ut quis dapibus felis, commodo volutpat lorem. Class aptent taciti sociosqu ad litora torquent per conubia nostra, per inceptos himenaeos.</a:t>
            </a:r>
          </a:p>
        </p:txBody>
      </p:sp>
      <p:grpSp>
        <p:nvGrpSpPr>
          <p:cNvPr name="Group 13" id="13"/>
          <p:cNvGrpSpPr/>
          <p:nvPr/>
        </p:nvGrpSpPr>
        <p:grpSpPr>
          <a:xfrm rot="0">
            <a:off x="1047750" y="421200"/>
            <a:ext cx="1281887" cy="607500"/>
            <a:chOff x="0" y="0"/>
            <a:chExt cx="1709183" cy="810000"/>
          </a:xfrm>
        </p:grpSpPr>
        <p:sp>
          <p:nvSpPr>
            <p:cNvPr name="Freeform 14" id="14"/>
            <p:cNvSpPr/>
            <p:nvPr/>
          </p:nvSpPr>
          <p:spPr>
            <a:xfrm flipH="false" flipV="false" rot="0">
              <a:off x="0" y="27441"/>
              <a:ext cx="692076" cy="782559"/>
            </a:xfrm>
            <a:custGeom>
              <a:avLst/>
              <a:gdLst/>
              <a:ahLst/>
              <a:cxnLst/>
              <a:rect r="r" b="b" t="t" l="l"/>
              <a:pathLst>
                <a:path h="782559" w="692076">
                  <a:moveTo>
                    <a:pt x="0" y="0"/>
                  </a:moveTo>
                  <a:lnTo>
                    <a:pt x="692076" y="0"/>
                  </a:lnTo>
                  <a:lnTo>
                    <a:pt x="692076" y="782559"/>
                  </a:lnTo>
                  <a:lnTo>
                    <a:pt x="0" y="782559"/>
                  </a:lnTo>
                  <a:lnTo>
                    <a:pt x="0" y="0"/>
                  </a:lnTo>
                  <a:close/>
                </a:path>
              </a:pathLst>
            </a:custGeom>
            <a:blipFill>
              <a:blip r:embed="rId4"/>
              <a:stretch>
                <a:fillRect l="0" t="0" r="0" b="0"/>
              </a:stretch>
            </a:blipFill>
          </p:spPr>
        </p:sp>
        <p:sp>
          <p:nvSpPr>
            <p:cNvPr name="Freeform 15" id="15"/>
            <p:cNvSpPr/>
            <p:nvPr/>
          </p:nvSpPr>
          <p:spPr>
            <a:xfrm flipH="false" flipV="false" rot="0">
              <a:off x="1002936" y="0"/>
              <a:ext cx="706247" cy="810000"/>
            </a:xfrm>
            <a:custGeom>
              <a:avLst/>
              <a:gdLst/>
              <a:ahLst/>
              <a:cxnLst/>
              <a:rect r="r" b="b" t="t" l="l"/>
              <a:pathLst>
                <a:path h="810000" w="706247">
                  <a:moveTo>
                    <a:pt x="0" y="0"/>
                  </a:moveTo>
                  <a:lnTo>
                    <a:pt x="706247" y="0"/>
                  </a:lnTo>
                  <a:lnTo>
                    <a:pt x="706247" y="810000"/>
                  </a:lnTo>
                  <a:lnTo>
                    <a:pt x="0" y="810000"/>
                  </a:lnTo>
                  <a:lnTo>
                    <a:pt x="0" y="0"/>
                  </a:lnTo>
                  <a:close/>
                </a:path>
              </a:pathLst>
            </a:custGeom>
            <a:blipFill>
              <a:blip r:embed="rId5"/>
              <a:stretch>
                <a:fillRect l="0" t="0" r="0" b="0"/>
              </a:stretch>
            </a:blipFill>
          </p:spPr>
        </p:sp>
      </p:grpSp>
      <p:sp>
        <p:nvSpPr>
          <p:cNvPr name="Freeform 16" id="16"/>
          <p:cNvSpPr/>
          <p:nvPr/>
        </p:nvSpPr>
        <p:spPr>
          <a:xfrm flipH="false" flipV="false" rot="644306">
            <a:off x="9270161" y="3852674"/>
            <a:ext cx="9862062" cy="5939808"/>
          </a:xfrm>
          <a:custGeom>
            <a:avLst/>
            <a:gdLst/>
            <a:ahLst/>
            <a:cxnLst/>
            <a:rect r="r" b="b" t="t" l="l"/>
            <a:pathLst>
              <a:path h="5939808" w="9862062">
                <a:moveTo>
                  <a:pt x="0" y="0"/>
                </a:moveTo>
                <a:lnTo>
                  <a:pt x="9862062" y="0"/>
                </a:lnTo>
                <a:lnTo>
                  <a:pt x="9862062" y="5939808"/>
                </a:lnTo>
                <a:lnTo>
                  <a:pt x="0" y="5939808"/>
                </a:lnTo>
                <a:lnTo>
                  <a:pt x="0" y="0"/>
                </a:lnTo>
                <a:close/>
              </a:path>
            </a:pathLst>
          </a:custGeom>
          <a:blipFill>
            <a:blip r:embed="rId6"/>
            <a:stretch>
              <a:fillRect l="0" t="-8446" r="0" b="-8446"/>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sp>
        <p:nvSpPr>
          <p:cNvPr name="Freeform 2" id="2"/>
          <p:cNvSpPr/>
          <p:nvPr/>
        </p:nvSpPr>
        <p:spPr>
          <a:xfrm flipH="true" flipV="true" rot="2700000">
            <a:off x="-2691645" y="7532897"/>
            <a:ext cx="7315200" cy="3904488"/>
          </a:xfrm>
          <a:custGeom>
            <a:avLst/>
            <a:gdLst/>
            <a:ahLst/>
            <a:cxnLst/>
            <a:rect r="r" b="b" t="t" l="l"/>
            <a:pathLst>
              <a:path h="3904488" w="7315200">
                <a:moveTo>
                  <a:pt x="7315200" y="3904488"/>
                </a:moveTo>
                <a:lnTo>
                  <a:pt x="0" y="3904488"/>
                </a:lnTo>
                <a:lnTo>
                  <a:pt x="0" y="0"/>
                </a:lnTo>
                <a:lnTo>
                  <a:pt x="7315200" y="0"/>
                </a:lnTo>
                <a:lnTo>
                  <a:pt x="7315200" y="3904488"/>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2700000">
            <a:off x="11020151" y="-2561777"/>
            <a:ext cx="12603789" cy="6727272"/>
          </a:xfrm>
          <a:custGeom>
            <a:avLst/>
            <a:gdLst/>
            <a:ahLst/>
            <a:cxnLst/>
            <a:rect r="r" b="b" t="t" l="l"/>
            <a:pathLst>
              <a:path h="6727272" w="12603789">
                <a:moveTo>
                  <a:pt x="0" y="0"/>
                </a:moveTo>
                <a:lnTo>
                  <a:pt x="12603789" y="0"/>
                </a:lnTo>
                <a:lnTo>
                  <a:pt x="12603789" y="6727272"/>
                </a:lnTo>
                <a:lnTo>
                  <a:pt x="0" y="6727272"/>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1028700" y="2290434"/>
            <a:ext cx="4275913" cy="1388286"/>
          </a:xfrm>
          <a:prstGeom prst="rect">
            <a:avLst/>
          </a:prstGeom>
        </p:spPr>
        <p:txBody>
          <a:bodyPr anchor="t" rtlCol="false" tIns="0" lIns="0" bIns="0" rIns="0">
            <a:spAutoFit/>
          </a:bodyPr>
          <a:lstStyle/>
          <a:p>
            <a:pPr algn="l">
              <a:lnSpc>
                <a:spcPts val="10359"/>
              </a:lnSpc>
            </a:pPr>
            <a:r>
              <a:rPr lang="en-US" sz="10679" spc="-533" b="true">
                <a:solidFill>
                  <a:srgbClr val="000000"/>
                </a:solidFill>
                <a:latin typeface="Open Sans Bold"/>
                <a:ea typeface="Open Sans Bold"/>
                <a:cs typeface="Open Sans Bold"/>
                <a:sym typeface="Open Sans Bold"/>
              </a:rPr>
              <a:t>Judul</a:t>
            </a:r>
          </a:p>
        </p:txBody>
      </p:sp>
      <p:grpSp>
        <p:nvGrpSpPr>
          <p:cNvPr name="Group 5" id="5"/>
          <p:cNvGrpSpPr/>
          <p:nvPr/>
        </p:nvGrpSpPr>
        <p:grpSpPr>
          <a:xfrm rot="0">
            <a:off x="1028700" y="5889063"/>
            <a:ext cx="970007" cy="1003347"/>
            <a:chOff x="0" y="0"/>
            <a:chExt cx="263323" cy="272373"/>
          </a:xfrm>
        </p:grpSpPr>
        <p:sp>
          <p:nvSpPr>
            <p:cNvPr name="Freeform 6" id="6"/>
            <p:cNvSpPr/>
            <p:nvPr/>
          </p:nvSpPr>
          <p:spPr>
            <a:xfrm flipH="false" flipV="false" rot="0">
              <a:off x="0" y="0"/>
              <a:ext cx="263323" cy="272373"/>
            </a:xfrm>
            <a:custGeom>
              <a:avLst/>
              <a:gdLst/>
              <a:ahLst/>
              <a:cxnLst/>
              <a:rect r="r" b="b" t="t" l="l"/>
              <a:pathLst>
                <a:path h="272373" w="263323">
                  <a:moveTo>
                    <a:pt x="131661" y="0"/>
                  </a:moveTo>
                  <a:lnTo>
                    <a:pt x="131661" y="0"/>
                  </a:lnTo>
                  <a:cubicBezTo>
                    <a:pt x="204376" y="0"/>
                    <a:pt x="263323" y="58947"/>
                    <a:pt x="263323" y="131661"/>
                  </a:cubicBezTo>
                  <a:lnTo>
                    <a:pt x="263323" y="140712"/>
                  </a:lnTo>
                  <a:cubicBezTo>
                    <a:pt x="263323" y="213426"/>
                    <a:pt x="204376" y="272373"/>
                    <a:pt x="131661" y="272373"/>
                  </a:cubicBezTo>
                  <a:lnTo>
                    <a:pt x="131661" y="272373"/>
                  </a:lnTo>
                  <a:cubicBezTo>
                    <a:pt x="58947" y="272373"/>
                    <a:pt x="0" y="213426"/>
                    <a:pt x="0" y="140712"/>
                  </a:cubicBezTo>
                  <a:lnTo>
                    <a:pt x="0" y="131661"/>
                  </a:lnTo>
                  <a:cubicBezTo>
                    <a:pt x="0" y="58947"/>
                    <a:pt x="58947" y="0"/>
                    <a:pt x="131661" y="0"/>
                  </a:cubicBezTo>
                  <a:close/>
                </a:path>
              </a:pathLst>
            </a:custGeom>
            <a:gradFill rotWithShape="true">
              <a:gsLst>
                <a:gs pos="0">
                  <a:srgbClr val="2B77E8">
                    <a:alpha val="100000"/>
                  </a:srgbClr>
                </a:gs>
                <a:gs pos="100000">
                  <a:srgbClr val="0031C2">
                    <a:alpha val="100000"/>
                  </a:srgbClr>
                </a:gs>
              </a:gsLst>
              <a:lin ang="0"/>
            </a:gradFill>
          </p:spPr>
        </p:sp>
        <p:sp>
          <p:nvSpPr>
            <p:cNvPr name="TextBox 7" id="7"/>
            <p:cNvSpPr txBox="true"/>
            <p:nvPr/>
          </p:nvSpPr>
          <p:spPr>
            <a:xfrm>
              <a:off x="0" y="-38100"/>
              <a:ext cx="263323" cy="310473"/>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6311450" y="5889063"/>
            <a:ext cx="970007" cy="1003347"/>
            <a:chOff x="0" y="0"/>
            <a:chExt cx="263323" cy="272373"/>
          </a:xfrm>
        </p:grpSpPr>
        <p:sp>
          <p:nvSpPr>
            <p:cNvPr name="Freeform 9" id="9"/>
            <p:cNvSpPr/>
            <p:nvPr/>
          </p:nvSpPr>
          <p:spPr>
            <a:xfrm flipH="false" flipV="false" rot="0">
              <a:off x="0" y="0"/>
              <a:ext cx="263323" cy="272373"/>
            </a:xfrm>
            <a:custGeom>
              <a:avLst/>
              <a:gdLst/>
              <a:ahLst/>
              <a:cxnLst/>
              <a:rect r="r" b="b" t="t" l="l"/>
              <a:pathLst>
                <a:path h="272373" w="263323">
                  <a:moveTo>
                    <a:pt x="131661" y="0"/>
                  </a:moveTo>
                  <a:lnTo>
                    <a:pt x="131661" y="0"/>
                  </a:lnTo>
                  <a:cubicBezTo>
                    <a:pt x="204376" y="0"/>
                    <a:pt x="263323" y="58947"/>
                    <a:pt x="263323" y="131661"/>
                  </a:cubicBezTo>
                  <a:lnTo>
                    <a:pt x="263323" y="140712"/>
                  </a:lnTo>
                  <a:cubicBezTo>
                    <a:pt x="263323" y="213426"/>
                    <a:pt x="204376" y="272373"/>
                    <a:pt x="131661" y="272373"/>
                  </a:cubicBezTo>
                  <a:lnTo>
                    <a:pt x="131661" y="272373"/>
                  </a:lnTo>
                  <a:cubicBezTo>
                    <a:pt x="58947" y="272373"/>
                    <a:pt x="0" y="213426"/>
                    <a:pt x="0" y="140712"/>
                  </a:cubicBezTo>
                  <a:lnTo>
                    <a:pt x="0" y="131661"/>
                  </a:lnTo>
                  <a:cubicBezTo>
                    <a:pt x="0" y="58947"/>
                    <a:pt x="58947" y="0"/>
                    <a:pt x="131661" y="0"/>
                  </a:cubicBezTo>
                  <a:close/>
                </a:path>
              </a:pathLst>
            </a:custGeom>
            <a:gradFill rotWithShape="true">
              <a:gsLst>
                <a:gs pos="0">
                  <a:srgbClr val="2B77E8">
                    <a:alpha val="100000"/>
                  </a:srgbClr>
                </a:gs>
                <a:gs pos="100000">
                  <a:srgbClr val="0031C2">
                    <a:alpha val="100000"/>
                  </a:srgbClr>
                </a:gs>
              </a:gsLst>
              <a:lin ang="0"/>
            </a:gradFill>
          </p:spPr>
        </p:sp>
        <p:sp>
          <p:nvSpPr>
            <p:cNvPr name="TextBox 10" id="10"/>
            <p:cNvSpPr txBox="true"/>
            <p:nvPr/>
          </p:nvSpPr>
          <p:spPr>
            <a:xfrm>
              <a:off x="0" y="-38100"/>
              <a:ext cx="263323" cy="310473"/>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11594199" y="5890731"/>
            <a:ext cx="970007" cy="1003347"/>
            <a:chOff x="0" y="0"/>
            <a:chExt cx="263323" cy="272373"/>
          </a:xfrm>
        </p:grpSpPr>
        <p:sp>
          <p:nvSpPr>
            <p:cNvPr name="Freeform 12" id="12"/>
            <p:cNvSpPr/>
            <p:nvPr/>
          </p:nvSpPr>
          <p:spPr>
            <a:xfrm flipH="false" flipV="false" rot="0">
              <a:off x="0" y="0"/>
              <a:ext cx="263323" cy="272373"/>
            </a:xfrm>
            <a:custGeom>
              <a:avLst/>
              <a:gdLst/>
              <a:ahLst/>
              <a:cxnLst/>
              <a:rect r="r" b="b" t="t" l="l"/>
              <a:pathLst>
                <a:path h="272373" w="263323">
                  <a:moveTo>
                    <a:pt x="131661" y="0"/>
                  </a:moveTo>
                  <a:lnTo>
                    <a:pt x="131661" y="0"/>
                  </a:lnTo>
                  <a:cubicBezTo>
                    <a:pt x="204376" y="0"/>
                    <a:pt x="263323" y="58947"/>
                    <a:pt x="263323" y="131661"/>
                  </a:cubicBezTo>
                  <a:lnTo>
                    <a:pt x="263323" y="140712"/>
                  </a:lnTo>
                  <a:cubicBezTo>
                    <a:pt x="263323" y="213426"/>
                    <a:pt x="204376" y="272373"/>
                    <a:pt x="131661" y="272373"/>
                  </a:cubicBezTo>
                  <a:lnTo>
                    <a:pt x="131661" y="272373"/>
                  </a:lnTo>
                  <a:cubicBezTo>
                    <a:pt x="58947" y="272373"/>
                    <a:pt x="0" y="213426"/>
                    <a:pt x="0" y="140712"/>
                  </a:cubicBezTo>
                  <a:lnTo>
                    <a:pt x="0" y="131661"/>
                  </a:lnTo>
                  <a:cubicBezTo>
                    <a:pt x="0" y="58947"/>
                    <a:pt x="58947" y="0"/>
                    <a:pt x="131661" y="0"/>
                  </a:cubicBezTo>
                  <a:close/>
                </a:path>
              </a:pathLst>
            </a:custGeom>
            <a:gradFill rotWithShape="true">
              <a:gsLst>
                <a:gs pos="0">
                  <a:srgbClr val="2B77E8">
                    <a:alpha val="100000"/>
                  </a:srgbClr>
                </a:gs>
                <a:gs pos="100000">
                  <a:srgbClr val="0031C2">
                    <a:alpha val="100000"/>
                  </a:srgbClr>
                </a:gs>
              </a:gsLst>
              <a:lin ang="0"/>
            </a:gradFill>
          </p:spPr>
        </p:sp>
        <p:sp>
          <p:nvSpPr>
            <p:cNvPr name="TextBox 13" id="13"/>
            <p:cNvSpPr txBox="true"/>
            <p:nvPr/>
          </p:nvSpPr>
          <p:spPr>
            <a:xfrm>
              <a:off x="0" y="-38100"/>
              <a:ext cx="263323" cy="310473"/>
            </a:xfrm>
            <a:prstGeom prst="rect">
              <a:avLst/>
            </a:prstGeom>
          </p:spPr>
          <p:txBody>
            <a:bodyPr anchor="ctr" rtlCol="false" tIns="50800" lIns="50800" bIns="50800" rIns="50800"/>
            <a:lstStyle/>
            <a:p>
              <a:pPr algn="ctr">
                <a:lnSpc>
                  <a:spcPts val="2659"/>
                </a:lnSpc>
              </a:pPr>
            </a:p>
          </p:txBody>
        </p:sp>
      </p:grpSp>
      <p:sp>
        <p:nvSpPr>
          <p:cNvPr name="Freeform 14" id="14"/>
          <p:cNvSpPr/>
          <p:nvPr/>
        </p:nvSpPr>
        <p:spPr>
          <a:xfrm flipH="false" flipV="false" rot="0">
            <a:off x="1229887" y="6053863"/>
            <a:ext cx="567633" cy="673748"/>
          </a:xfrm>
          <a:custGeom>
            <a:avLst/>
            <a:gdLst/>
            <a:ahLst/>
            <a:cxnLst/>
            <a:rect r="r" b="b" t="t" l="l"/>
            <a:pathLst>
              <a:path h="673748" w="567633">
                <a:moveTo>
                  <a:pt x="0" y="0"/>
                </a:moveTo>
                <a:lnTo>
                  <a:pt x="567633" y="0"/>
                </a:lnTo>
                <a:lnTo>
                  <a:pt x="567633" y="673748"/>
                </a:lnTo>
                <a:lnTo>
                  <a:pt x="0" y="67374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5" id="15"/>
          <p:cNvSpPr/>
          <p:nvPr/>
        </p:nvSpPr>
        <p:spPr>
          <a:xfrm flipH="false" flipV="false" rot="0">
            <a:off x="6458897" y="6054848"/>
            <a:ext cx="675112" cy="675112"/>
          </a:xfrm>
          <a:custGeom>
            <a:avLst/>
            <a:gdLst/>
            <a:ahLst/>
            <a:cxnLst/>
            <a:rect r="r" b="b" t="t" l="l"/>
            <a:pathLst>
              <a:path h="675112" w="675112">
                <a:moveTo>
                  <a:pt x="0" y="0"/>
                </a:moveTo>
                <a:lnTo>
                  <a:pt x="675112" y="0"/>
                </a:lnTo>
                <a:lnTo>
                  <a:pt x="675112" y="675112"/>
                </a:lnTo>
                <a:lnTo>
                  <a:pt x="0" y="67511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6" id="16"/>
          <p:cNvSpPr/>
          <p:nvPr/>
        </p:nvSpPr>
        <p:spPr>
          <a:xfrm flipH="false" flipV="false" rot="0">
            <a:off x="11796064" y="6109635"/>
            <a:ext cx="566955" cy="565538"/>
          </a:xfrm>
          <a:custGeom>
            <a:avLst/>
            <a:gdLst/>
            <a:ahLst/>
            <a:cxnLst/>
            <a:rect r="r" b="b" t="t" l="l"/>
            <a:pathLst>
              <a:path h="565538" w="566955">
                <a:moveTo>
                  <a:pt x="0" y="0"/>
                </a:moveTo>
                <a:lnTo>
                  <a:pt x="566955" y="0"/>
                </a:lnTo>
                <a:lnTo>
                  <a:pt x="566955" y="565538"/>
                </a:lnTo>
                <a:lnTo>
                  <a:pt x="0" y="56553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7" id="17"/>
          <p:cNvSpPr txBox="true"/>
          <p:nvPr/>
        </p:nvSpPr>
        <p:spPr>
          <a:xfrm rot="0">
            <a:off x="1028700" y="7091148"/>
            <a:ext cx="4275913" cy="1333500"/>
          </a:xfrm>
          <a:prstGeom prst="rect">
            <a:avLst/>
          </a:prstGeom>
        </p:spPr>
        <p:txBody>
          <a:bodyPr anchor="t" rtlCol="false" tIns="0" lIns="0" bIns="0" rIns="0">
            <a:spAutoFit/>
          </a:bodyPr>
          <a:lstStyle/>
          <a:p>
            <a:pPr algn="l">
              <a:lnSpc>
                <a:spcPts val="2100"/>
              </a:lnSpc>
            </a:pPr>
            <a:r>
              <a:rPr lang="en-US" sz="1500">
                <a:solidFill>
                  <a:srgbClr val="000000"/>
                </a:solidFill>
                <a:latin typeface="Lato"/>
                <a:ea typeface="Lato"/>
                <a:cs typeface="Lato"/>
                <a:sym typeface="Lato"/>
              </a:rPr>
              <a:t>Lorem ipsum dolor sit amet, consectetur adipiscing elit. Sed aliquam venenatis mollis. Ut quis dapibus felis, commodo volutpat lorem. Class aptent taciti sociosqu ad litora torquent per conubia nostra, per inceptos himenaeos.</a:t>
            </a:r>
          </a:p>
        </p:txBody>
      </p:sp>
      <p:sp>
        <p:nvSpPr>
          <p:cNvPr name="TextBox 18" id="18"/>
          <p:cNvSpPr txBox="true"/>
          <p:nvPr/>
        </p:nvSpPr>
        <p:spPr>
          <a:xfrm rot="0">
            <a:off x="6311450" y="7091148"/>
            <a:ext cx="4275913" cy="1333500"/>
          </a:xfrm>
          <a:prstGeom prst="rect">
            <a:avLst/>
          </a:prstGeom>
        </p:spPr>
        <p:txBody>
          <a:bodyPr anchor="t" rtlCol="false" tIns="0" lIns="0" bIns="0" rIns="0">
            <a:spAutoFit/>
          </a:bodyPr>
          <a:lstStyle/>
          <a:p>
            <a:pPr algn="l">
              <a:lnSpc>
                <a:spcPts val="2100"/>
              </a:lnSpc>
            </a:pPr>
            <a:r>
              <a:rPr lang="en-US" sz="1500">
                <a:solidFill>
                  <a:srgbClr val="000000"/>
                </a:solidFill>
                <a:latin typeface="Lato"/>
                <a:ea typeface="Lato"/>
                <a:cs typeface="Lato"/>
                <a:sym typeface="Lato"/>
              </a:rPr>
              <a:t>Lorem ipsum dolor sit amet, consectetur adipiscing elit. Sed aliquam venenatis mollis. Ut quis dapibus felis, commodo volutpat lorem. Class aptent taciti sociosqu ad litora torquent per conubia nostra, per inceptos himenaeos.</a:t>
            </a:r>
          </a:p>
        </p:txBody>
      </p:sp>
      <p:sp>
        <p:nvSpPr>
          <p:cNvPr name="TextBox 19" id="19"/>
          <p:cNvSpPr txBox="true"/>
          <p:nvPr/>
        </p:nvSpPr>
        <p:spPr>
          <a:xfrm rot="0">
            <a:off x="11594199" y="7091148"/>
            <a:ext cx="4275913" cy="1333500"/>
          </a:xfrm>
          <a:prstGeom prst="rect">
            <a:avLst/>
          </a:prstGeom>
        </p:spPr>
        <p:txBody>
          <a:bodyPr anchor="t" rtlCol="false" tIns="0" lIns="0" bIns="0" rIns="0">
            <a:spAutoFit/>
          </a:bodyPr>
          <a:lstStyle/>
          <a:p>
            <a:pPr algn="l">
              <a:lnSpc>
                <a:spcPts val="2100"/>
              </a:lnSpc>
            </a:pPr>
            <a:r>
              <a:rPr lang="en-US" sz="1500">
                <a:solidFill>
                  <a:srgbClr val="000000"/>
                </a:solidFill>
                <a:latin typeface="Lato"/>
                <a:ea typeface="Lato"/>
                <a:cs typeface="Lato"/>
                <a:sym typeface="Lato"/>
              </a:rPr>
              <a:t>Lorem ipsum dolor sit amet, consectetur adipiscing elit. Sed aliquam venenatis mollis. Ut quis dapibus felis, commodo volutpat lorem. Class aptent taciti sociosqu ad litora torquent per conubia nostra, per inceptos himenaeos.</a:t>
            </a:r>
          </a:p>
        </p:txBody>
      </p:sp>
      <p:grpSp>
        <p:nvGrpSpPr>
          <p:cNvPr name="Group 20" id="20"/>
          <p:cNvGrpSpPr/>
          <p:nvPr/>
        </p:nvGrpSpPr>
        <p:grpSpPr>
          <a:xfrm rot="0">
            <a:off x="15715886" y="8424648"/>
            <a:ext cx="3086828" cy="3086828"/>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2B77E8">
                    <a:alpha val="100000"/>
                  </a:srgbClr>
                </a:gs>
                <a:gs pos="100000">
                  <a:srgbClr val="0031C2">
                    <a:alpha val="100000"/>
                  </a:srgbClr>
                </a:gs>
              </a:gsLst>
              <a:lin ang="0"/>
            </a:gradFill>
          </p:spPr>
        </p:sp>
        <p:sp>
          <p:nvSpPr>
            <p:cNvPr name="TextBox 22" id="22"/>
            <p:cNvSpPr txBox="true"/>
            <p:nvPr/>
          </p:nvSpPr>
          <p:spPr>
            <a:xfrm>
              <a:off x="76200" y="123825"/>
              <a:ext cx="660400" cy="612775"/>
            </a:xfrm>
            <a:prstGeom prst="rect">
              <a:avLst/>
            </a:prstGeom>
          </p:spPr>
          <p:txBody>
            <a:bodyPr anchor="ctr" rtlCol="false" tIns="50800" lIns="50800" bIns="50800" rIns="50800"/>
            <a:lstStyle/>
            <a:p>
              <a:pPr algn="ctr">
                <a:lnSpc>
                  <a:spcPts val="2424"/>
                </a:lnSpc>
              </a:pPr>
            </a:p>
          </p:txBody>
        </p:sp>
      </p:grpSp>
      <p:grpSp>
        <p:nvGrpSpPr>
          <p:cNvPr name="Group 23" id="23"/>
          <p:cNvGrpSpPr/>
          <p:nvPr/>
        </p:nvGrpSpPr>
        <p:grpSpPr>
          <a:xfrm rot="0">
            <a:off x="14069537" y="-900287"/>
            <a:ext cx="1800575" cy="1800575"/>
            <a:chOff x="0" y="0"/>
            <a:chExt cx="812800" cy="812800"/>
          </a:xfrm>
        </p:grpSpPr>
        <p:sp>
          <p:nvSpPr>
            <p:cNvPr name="Freeform 24" id="2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2B77E8">
                    <a:alpha val="100000"/>
                  </a:srgbClr>
                </a:gs>
                <a:gs pos="100000">
                  <a:srgbClr val="0031C2">
                    <a:alpha val="100000"/>
                  </a:srgbClr>
                </a:gs>
              </a:gsLst>
              <a:lin ang="0"/>
            </a:gradFill>
          </p:spPr>
        </p:sp>
        <p:sp>
          <p:nvSpPr>
            <p:cNvPr name="TextBox 25" id="25"/>
            <p:cNvSpPr txBox="true"/>
            <p:nvPr/>
          </p:nvSpPr>
          <p:spPr>
            <a:xfrm>
              <a:off x="76200" y="123825"/>
              <a:ext cx="660400" cy="612775"/>
            </a:xfrm>
            <a:prstGeom prst="rect">
              <a:avLst/>
            </a:prstGeom>
          </p:spPr>
          <p:txBody>
            <a:bodyPr anchor="ctr" rtlCol="false" tIns="50800" lIns="50800" bIns="50800" rIns="50800"/>
            <a:lstStyle/>
            <a:p>
              <a:pPr algn="ctr">
                <a:lnSpc>
                  <a:spcPts val="2424"/>
                </a:lnSpc>
              </a:pPr>
            </a:p>
          </p:txBody>
        </p:sp>
      </p:grpSp>
      <p:grpSp>
        <p:nvGrpSpPr>
          <p:cNvPr name="Group 26" id="26"/>
          <p:cNvGrpSpPr/>
          <p:nvPr/>
        </p:nvGrpSpPr>
        <p:grpSpPr>
          <a:xfrm rot="0">
            <a:off x="1047750" y="421200"/>
            <a:ext cx="1281887" cy="607500"/>
            <a:chOff x="0" y="0"/>
            <a:chExt cx="1709183" cy="810000"/>
          </a:xfrm>
        </p:grpSpPr>
        <p:sp>
          <p:nvSpPr>
            <p:cNvPr name="Freeform 27" id="27"/>
            <p:cNvSpPr/>
            <p:nvPr/>
          </p:nvSpPr>
          <p:spPr>
            <a:xfrm flipH="false" flipV="false" rot="0">
              <a:off x="0" y="27441"/>
              <a:ext cx="692076" cy="782559"/>
            </a:xfrm>
            <a:custGeom>
              <a:avLst/>
              <a:gdLst/>
              <a:ahLst/>
              <a:cxnLst/>
              <a:rect r="r" b="b" t="t" l="l"/>
              <a:pathLst>
                <a:path h="782559" w="692076">
                  <a:moveTo>
                    <a:pt x="0" y="0"/>
                  </a:moveTo>
                  <a:lnTo>
                    <a:pt x="692076" y="0"/>
                  </a:lnTo>
                  <a:lnTo>
                    <a:pt x="692076" y="782559"/>
                  </a:lnTo>
                  <a:lnTo>
                    <a:pt x="0" y="782559"/>
                  </a:lnTo>
                  <a:lnTo>
                    <a:pt x="0" y="0"/>
                  </a:lnTo>
                  <a:close/>
                </a:path>
              </a:pathLst>
            </a:custGeom>
            <a:blipFill>
              <a:blip r:embed="rId10"/>
              <a:stretch>
                <a:fillRect l="0" t="0" r="0" b="0"/>
              </a:stretch>
            </a:blipFill>
          </p:spPr>
        </p:sp>
        <p:sp>
          <p:nvSpPr>
            <p:cNvPr name="Freeform 28" id="28"/>
            <p:cNvSpPr/>
            <p:nvPr/>
          </p:nvSpPr>
          <p:spPr>
            <a:xfrm flipH="false" flipV="false" rot="0">
              <a:off x="1002936" y="0"/>
              <a:ext cx="706247" cy="810000"/>
            </a:xfrm>
            <a:custGeom>
              <a:avLst/>
              <a:gdLst/>
              <a:ahLst/>
              <a:cxnLst/>
              <a:rect r="r" b="b" t="t" l="l"/>
              <a:pathLst>
                <a:path h="810000" w="706247">
                  <a:moveTo>
                    <a:pt x="0" y="0"/>
                  </a:moveTo>
                  <a:lnTo>
                    <a:pt x="706247" y="0"/>
                  </a:lnTo>
                  <a:lnTo>
                    <a:pt x="706247" y="810000"/>
                  </a:lnTo>
                  <a:lnTo>
                    <a:pt x="0" y="810000"/>
                  </a:lnTo>
                  <a:lnTo>
                    <a:pt x="0" y="0"/>
                  </a:lnTo>
                  <a:close/>
                </a:path>
              </a:pathLst>
            </a:custGeom>
            <a:blipFill>
              <a:blip r:embed="rId11"/>
              <a:stretch>
                <a:fillRect l="0" t="0" r="0" b="0"/>
              </a:stretch>
            </a:blipFill>
          </p:spPr>
        </p:sp>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AFAFA"/>
        </a:solidFill>
      </p:bgPr>
    </p:bg>
    <p:spTree>
      <p:nvGrpSpPr>
        <p:cNvPr id="1" name=""/>
        <p:cNvGrpSpPr/>
        <p:nvPr/>
      </p:nvGrpSpPr>
      <p:grpSpPr>
        <a:xfrm>
          <a:off x="0" y="0"/>
          <a:ext cx="0" cy="0"/>
          <a:chOff x="0" y="0"/>
          <a:chExt cx="0" cy="0"/>
        </a:xfrm>
      </p:grpSpPr>
      <p:sp>
        <p:nvSpPr>
          <p:cNvPr name="Freeform 2" id="2"/>
          <p:cNvSpPr/>
          <p:nvPr/>
        </p:nvSpPr>
        <p:spPr>
          <a:xfrm flipH="true" flipV="true" rot="2700000">
            <a:off x="-2691645" y="7532897"/>
            <a:ext cx="7315200" cy="3904488"/>
          </a:xfrm>
          <a:custGeom>
            <a:avLst/>
            <a:gdLst/>
            <a:ahLst/>
            <a:cxnLst/>
            <a:rect r="r" b="b" t="t" l="l"/>
            <a:pathLst>
              <a:path h="3904488" w="7315200">
                <a:moveTo>
                  <a:pt x="7315200" y="3904488"/>
                </a:moveTo>
                <a:lnTo>
                  <a:pt x="0" y="3904488"/>
                </a:lnTo>
                <a:lnTo>
                  <a:pt x="0" y="0"/>
                </a:lnTo>
                <a:lnTo>
                  <a:pt x="7315200" y="0"/>
                </a:lnTo>
                <a:lnTo>
                  <a:pt x="7315200" y="3904488"/>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2700000">
            <a:off x="10957406" y="-2561777"/>
            <a:ext cx="12603789" cy="6727272"/>
          </a:xfrm>
          <a:custGeom>
            <a:avLst/>
            <a:gdLst/>
            <a:ahLst/>
            <a:cxnLst/>
            <a:rect r="r" b="b" t="t" l="l"/>
            <a:pathLst>
              <a:path h="6727272" w="12603789">
                <a:moveTo>
                  <a:pt x="0" y="0"/>
                </a:moveTo>
                <a:lnTo>
                  <a:pt x="12603788" y="0"/>
                </a:lnTo>
                <a:lnTo>
                  <a:pt x="12603788" y="6727272"/>
                </a:lnTo>
                <a:lnTo>
                  <a:pt x="0" y="6727272"/>
                </a:lnTo>
                <a:lnTo>
                  <a:pt x="0" y="0"/>
                </a:lnTo>
                <a:close/>
              </a:path>
            </a:pathLst>
          </a:custGeom>
          <a:blipFill>
            <a:blip r:embed="rId2">
              <a:alphaModFix amt="5000"/>
              <a:extLst>
                <a:ext uri="{96DAC541-7B7A-43D3-8B79-37D633B846F1}">
                  <asvg:svgBlip xmlns:asvg="http://schemas.microsoft.com/office/drawing/2016/SVG/main" r:embed="rId3"/>
                </a:ext>
              </a:extLst>
            </a:blip>
            <a:stretch>
              <a:fillRect l="0" t="0" r="0" b="0"/>
            </a:stretch>
          </a:blipFill>
        </p:spPr>
      </p:sp>
      <p:sp>
        <p:nvSpPr>
          <p:cNvPr name="AutoShape 4" id="4"/>
          <p:cNvSpPr/>
          <p:nvPr/>
        </p:nvSpPr>
        <p:spPr>
          <a:xfrm flipH="true">
            <a:off x="1047750" y="4973638"/>
            <a:ext cx="0" cy="890232"/>
          </a:xfrm>
          <a:prstGeom prst="line">
            <a:avLst/>
          </a:prstGeom>
          <a:ln cap="flat" w="38100">
            <a:gradFill>
              <a:gsLst>
                <a:gs pos="0">
                  <a:srgbClr val="E8692B">
                    <a:alpha val="100000"/>
                  </a:srgbClr>
                </a:gs>
                <a:gs pos="100000">
                  <a:srgbClr val="C23F00">
                    <a:alpha val="100000"/>
                  </a:srgbClr>
                </a:gs>
              </a:gsLst>
              <a:lin ang="5400000"/>
            </a:gradFill>
            <a:prstDash val="solid"/>
            <a:headEnd type="none" len="sm" w="sm"/>
            <a:tailEnd type="none" len="sm" w="sm"/>
          </a:ln>
        </p:spPr>
      </p:sp>
      <p:grpSp>
        <p:nvGrpSpPr>
          <p:cNvPr name="Group 5" id="5"/>
          <p:cNvGrpSpPr/>
          <p:nvPr/>
        </p:nvGrpSpPr>
        <p:grpSpPr>
          <a:xfrm rot="0">
            <a:off x="15715886" y="4320455"/>
            <a:ext cx="3086828" cy="3086828"/>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2B77E8">
                    <a:alpha val="100000"/>
                  </a:srgbClr>
                </a:gs>
                <a:gs pos="100000">
                  <a:srgbClr val="0031C2">
                    <a:alpha val="100000"/>
                  </a:srgbClr>
                </a:gs>
              </a:gsLst>
              <a:lin ang="0"/>
            </a:gradFill>
          </p:spPr>
        </p:sp>
        <p:sp>
          <p:nvSpPr>
            <p:cNvPr name="TextBox 7" id="7"/>
            <p:cNvSpPr txBox="true"/>
            <p:nvPr/>
          </p:nvSpPr>
          <p:spPr>
            <a:xfrm>
              <a:off x="76200" y="123825"/>
              <a:ext cx="660400" cy="612775"/>
            </a:xfrm>
            <a:prstGeom prst="rect">
              <a:avLst/>
            </a:prstGeom>
          </p:spPr>
          <p:txBody>
            <a:bodyPr anchor="ctr" rtlCol="false" tIns="50800" lIns="50800" bIns="50800" rIns="50800"/>
            <a:lstStyle/>
            <a:p>
              <a:pPr algn="ctr">
                <a:lnSpc>
                  <a:spcPts val="2424"/>
                </a:lnSpc>
              </a:pPr>
            </a:p>
          </p:txBody>
        </p:sp>
      </p:grpSp>
      <p:grpSp>
        <p:nvGrpSpPr>
          <p:cNvPr name="Group 8" id="8"/>
          <p:cNvGrpSpPr/>
          <p:nvPr/>
        </p:nvGrpSpPr>
        <p:grpSpPr>
          <a:xfrm rot="0">
            <a:off x="10692777" y="6667779"/>
            <a:ext cx="4232821" cy="4232821"/>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2B77E8">
                    <a:alpha val="100000"/>
                  </a:srgbClr>
                </a:gs>
                <a:gs pos="100000">
                  <a:srgbClr val="0031C2">
                    <a:alpha val="100000"/>
                  </a:srgbClr>
                </a:gs>
              </a:gsLst>
              <a:lin ang="0"/>
            </a:gradFill>
          </p:spPr>
        </p:sp>
        <p:sp>
          <p:nvSpPr>
            <p:cNvPr name="TextBox 10" id="10"/>
            <p:cNvSpPr txBox="true"/>
            <p:nvPr/>
          </p:nvSpPr>
          <p:spPr>
            <a:xfrm>
              <a:off x="76200" y="123825"/>
              <a:ext cx="660400" cy="612775"/>
            </a:xfrm>
            <a:prstGeom prst="rect">
              <a:avLst/>
            </a:prstGeom>
          </p:spPr>
          <p:txBody>
            <a:bodyPr anchor="ctr" rtlCol="false" tIns="50800" lIns="50800" bIns="50800" rIns="50800"/>
            <a:lstStyle/>
            <a:p>
              <a:pPr algn="ctr">
                <a:lnSpc>
                  <a:spcPts val="2424"/>
                </a:lnSpc>
              </a:pPr>
            </a:p>
          </p:txBody>
        </p:sp>
      </p:grpSp>
      <p:sp>
        <p:nvSpPr>
          <p:cNvPr name="Freeform 11" id="11"/>
          <p:cNvSpPr/>
          <p:nvPr/>
        </p:nvSpPr>
        <p:spPr>
          <a:xfrm flipH="false" flipV="false" rot="0">
            <a:off x="1100745" y="9366666"/>
            <a:ext cx="7433055" cy="246220"/>
          </a:xfrm>
          <a:custGeom>
            <a:avLst/>
            <a:gdLst/>
            <a:ahLst/>
            <a:cxnLst/>
            <a:rect r="r" b="b" t="t" l="l"/>
            <a:pathLst>
              <a:path h="246220" w="7433055">
                <a:moveTo>
                  <a:pt x="0" y="0"/>
                </a:moveTo>
                <a:lnTo>
                  <a:pt x="7433055" y="0"/>
                </a:lnTo>
                <a:lnTo>
                  <a:pt x="7433055" y="246220"/>
                </a:lnTo>
                <a:lnTo>
                  <a:pt x="0" y="246220"/>
                </a:lnTo>
                <a:lnTo>
                  <a:pt x="0" y="0"/>
                </a:lnTo>
                <a:close/>
              </a:path>
            </a:pathLst>
          </a:custGeom>
          <a:blipFill>
            <a:blip r:embed="rId4"/>
            <a:stretch>
              <a:fillRect l="0" t="0" r="0" b="0"/>
            </a:stretch>
          </a:blipFill>
        </p:spPr>
      </p:sp>
      <p:grpSp>
        <p:nvGrpSpPr>
          <p:cNvPr name="Group 12" id="12"/>
          <p:cNvGrpSpPr/>
          <p:nvPr/>
        </p:nvGrpSpPr>
        <p:grpSpPr>
          <a:xfrm rot="0">
            <a:off x="1047750" y="421200"/>
            <a:ext cx="1281887" cy="607500"/>
            <a:chOff x="0" y="0"/>
            <a:chExt cx="1709183" cy="810000"/>
          </a:xfrm>
        </p:grpSpPr>
        <p:sp>
          <p:nvSpPr>
            <p:cNvPr name="Freeform 13" id="13"/>
            <p:cNvSpPr/>
            <p:nvPr/>
          </p:nvSpPr>
          <p:spPr>
            <a:xfrm flipH="false" flipV="false" rot="0">
              <a:off x="0" y="27441"/>
              <a:ext cx="692076" cy="782559"/>
            </a:xfrm>
            <a:custGeom>
              <a:avLst/>
              <a:gdLst/>
              <a:ahLst/>
              <a:cxnLst/>
              <a:rect r="r" b="b" t="t" l="l"/>
              <a:pathLst>
                <a:path h="782559" w="692076">
                  <a:moveTo>
                    <a:pt x="0" y="0"/>
                  </a:moveTo>
                  <a:lnTo>
                    <a:pt x="692076" y="0"/>
                  </a:lnTo>
                  <a:lnTo>
                    <a:pt x="692076" y="782559"/>
                  </a:lnTo>
                  <a:lnTo>
                    <a:pt x="0" y="782559"/>
                  </a:lnTo>
                  <a:lnTo>
                    <a:pt x="0" y="0"/>
                  </a:lnTo>
                  <a:close/>
                </a:path>
              </a:pathLst>
            </a:custGeom>
            <a:blipFill>
              <a:blip r:embed="rId5"/>
              <a:stretch>
                <a:fillRect l="0" t="0" r="0" b="0"/>
              </a:stretch>
            </a:blipFill>
          </p:spPr>
        </p:sp>
        <p:sp>
          <p:nvSpPr>
            <p:cNvPr name="Freeform 14" id="14"/>
            <p:cNvSpPr/>
            <p:nvPr/>
          </p:nvSpPr>
          <p:spPr>
            <a:xfrm flipH="false" flipV="false" rot="0">
              <a:off x="1002936" y="0"/>
              <a:ext cx="706247" cy="810000"/>
            </a:xfrm>
            <a:custGeom>
              <a:avLst/>
              <a:gdLst/>
              <a:ahLst/>
              <a:cxnLst/>
              <a:rect r="r" b="b" t="t" l="l"/>
              <a:pathLst>
                <a:path h="810000" w="706247">
                  <a:moveTo>
                    <a:pt x="0" y="0"/>
                  </a:moveTo>
                  <a:lnTo>
                    <a:pt x="706247" y="0"/>
                  </a:lnTo>
                  <a:lnTo>
                    <a:pt x="706247" y="810000"/>
                  </a:lnTo>
                  <a:lnTo>
                    <a:pt x="0" y="810000"/>
                  </a:lnTo>
                  <a:lnTo>
                    <a:pt x="0" y="0"/>
                  </a:lnTo>
                  <a:close/>
                </a:path>
              </a:pathLst>
            </a:custGeom>
            <a:blipFill>
              <a:blip r:embed="rId6"/>
              <a:stretch>
                <a:fillRect l="0" t="0" r="0" b="0"/>
              </a:stretch>
            </a:blipFill>
          </p:spPr>
        </p:sp>
      </p:grpSp>
      <p:sp>
        <p:nvSpPr>
          <p:cNvPr name="Freeform 15" id="15"/>
          <p:cNvSpPr/>
          <p:nvPr/>
        </p:nvSpPr>
        <p:spPr>
          <a:xfrm flipH="false" flipV="false" rot="0">
            <a:off x="10170337" y="1557210"/>
            <a:ext cx="9776616" cy="9776616"/>
          </a:xfrm>
          <a:custGeom>
            <a:avLst/>
            <a:gdLst/>
            <a:ahLst/>
            <a:cxnLst/>
            <a:rect r="r" b="b" t="t" l="l"/>
            <a:pathLst>
              <a:path h="9776616" w="9776616">
                <a:moveTo>
                  <a:pt x="0" y="0"/>
                </a:moveTo>
                <a:lnTo>
                  <a:pt x="9776616" y="0"/>
                </a:lnTo>
                <a:lnTo>
                  <a:pt x="9776616" y="9776616"/>
                </a:lnTo>
                <a:lnTo>
                  <a:pt x="0" y="9776616"/>
                </a:lnTo>
                <a:lnTo>
                  <a:pt x="0" y="0"/>
                </a:lnTo>
                <a:close/>
              </a:path>
            </a:pathLst>
          </a:custGeom>
          <a:blipFill>
            <a:blip r:embed="rId7"/>
            <a:stretch>
              <a:fillRect l="0" t="0" r="0" b="0"/>
            </a:stretch>
          </a:blipFill>
        </p:spPr>
      </p:sp>
      <p:sp>
        <p:nvSpPr>
          <p:cNvPr name="TextBox 16" id="16"/>
          <p:cNvSpPr txBox="true"/>
          <p:nvPr/>
        </p:nvSpPr>
        <p:spPr>
          <a:xfrm rot="0">
            <a:off x="1028700" y="2041938"/>
            <a:ext cx="8115300" cy="1388286"/>
          </a:xfrm>
          <a:prstGeom prst="rect">
            <a:avLst/>
          </a:prstGeom>
        </p:spPr>
        <p:txBody>
          <a:bodyPr anchor="t" rtlCol="false" tIns="0" lIns="0" bIns="0" rIns="0">
            <a:spAutoFit/>
          </a:bodyPr>
          <a:lstStyle/>
          <a:p>
            <a:pPr algn="l">
              <a:lnSpc>
                <a:spcPts val="10359"/>
              </a:lnSpc>
            </a:pPr>
            <a:r>
              <a:rPr lang="en-US" sz="10679" spc="-533" b="true">
                <a:solidFill>
                  <a:srgbClr val="000000"/>
                </a:solidFill>
                <a:latin typeface="Open Sans Bold"/>
                <a:ea typeface="Open Sans Bold"/>
                <a:cs typeface="Open Sans Bold"/>
                <a:sym typeface="Open Sans Bold"/>
              </a:rPr>
              <a:t>Terima kasih</a:t>
            </a:r>
          </a:p>
        </p:txBody>
      </p:sp>
      <p:sp>
        <p:nvSpPr>
          <p:cNvPr name="TextBox 17" id="17"/>
          <p:cNvSpPr txBox="true"/>
          <p:nvPr/>
        </p:nvSpPr>
        <p:spPr>
          <a:xfrm rot="0">
            <a:off x="1507318" y="5021263"/>
            <a:ext cx="4496515" cy="330200"/>
          </a:xfrm>
          <a:prstGeom prst="rect">
            <a:avLst/>
          </a:prstGeom>
        </p:spPr>
        <p:txBody>
          <a:bodyPr anchor="t" rtlCol="false" tIns="0" lIns="0" bIns="0" rIns="0">
            <a:spAutoFit/>
          </a:bodyPr>
          <a:lstStyle/>
          <a:p>
            <a:pPr algn="l">
              <a:lnSpc>
                <a:spcPts val="2424"/>
              </a:lnSpc>
            </a:pPr>
            <a:r>
              <a:rPr lang="en-US" sz="2499" b="true">
                <a:solidFill>
                  <a:srgbClr val="000000"/>
                </a:solidFill>
                <a:latin typeface="Lato Bold"/>
                <a:ea typeface="Lato Bold"/>
                <a:cs typeface="Lato Bold"/>
                <a:sym typeface="Lato Bold"/>
              </a:rPr>
              <a:t>Thank You For Your Attention</a:t>
            </a:r>
          </a:p>
        </p:txBody>
      </p:sp>
      <p:sp>
        <p:nvSpPr>
          <p:cNvPr name="TextBox 18" id="18"/>
          <p:cNvSpPr txBox="true"/>
          <p:nvPr/>
        </p:nvSpPr>
        <p:spPr>
          <a:xfrm rot="0">
            <a:off x="1507318" y="5600979"/>
            <a:ext cx="4953715" cy="1066800"/>
          </a:xfrm>
          <a:prstGeom prst="rect">
            <a:avLst/>
          </a:prstGeom>
        </p:spPr>
        <p:txBody>
          <a:bodyPr anchor="t" rtlCol="false" tIns="0" lIns="0" bIns="0" rIns="0">
            <a:spAutoFit/>
          </a:bodyPr>
          <a:lstStyle/>
          <a:p>
            <a:pPr algn="l">
              <a:lnSpc>
                <a:spcPts val="2100"/>
              </a:lnSpc>
            </a:pPr>
            <a:r>
              <a:rPr lang="en-US" sz="1500">
                <a:solidFill>
                  <a:srgbClr val="000000"/>
                </a:solidFill>
                <a:latin typeface="Lato"/>
                <a:ea typeface="Lato"/>
                <a:cs typeface="Lato"/>
                <a:sym typeface="Lato"/>
              </a:rPr>
              <a:t>Lorem ipsum dolor sit amet, consectetur adipiscing elit. Sed aliquam venenatis mollis. Ut quis dapibus felis, commodo volutpat lorem. Class aptent taciti sociosqu ad litora torquent per conubia nostra, per inceptos himenaeos.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DAHRIcsXpgY</dc:identifier>
  <dcterms:modified xsi:type="dcterms:W3CDTF">2011-08-01T06:04:30Z</dcterms:modified>
  <cp:revision>1</cp:revision>
  <dc:title>PPT 57</dc:title>
</cp:coreProperties>
</file>